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8"/>
  </p:notesMasterIdLst>
  <p:handoutMasterIdLst>
    <p:handoutMasterId r:id="rId29"/>
  </p:handoutMasterIdLst>
  <p:sldIdLst>
    <p:sldId id="271" r:id="rId2"/>
    <p:sldId id="266" r:id="rId3"/>
    <p:sldId id="264" r:id="rId4"/>
    <p:sldId id="265" r:id="rId5"/>
    <p:sldId id="263" r:id="rId6"/>
    <p:sldId id="257" r:id="rId7"/>
    <p:sldId id="258" r:id="rId8"/>
    <p:sldId id="259" r:id="rId9"/>
    <p:sldId id="260" r:id="rId10"/>
    <p:sldId id="261" r:id="rId11"/>
    <p:sldId id="262" r:id="rId12"/>
    <p:sldId id="280" r:id="rId13"/>
    <p:sldId id="281" r:id="rId14"/>
    <p:sldId id="282" r:id="rId15"/>
    <p:sldId id="268" r:id="rId16"/>
    <p:sldId id="269" r:id="rId17"/>
    <p:sldId id="267" r:id="rId18"/>
    <p:sldId id="272" r:id="rId19"/>
    <p:sldId id="273" r:id="rId20"/>
    <p:sldId id="274" r:id="rId21"/>
    <p:sldId id="275" r:id="rId22"/>
    <p:sldId id="276" r:id="rId23"/>
    <p:sldId id="277" r:id="rId24"/>
    <p:sldId id="278" r:id="rId25"/>
    <p:sldId id="279" r:id="rId26"/>
    <p:sldId id="270" r:id="rId27"/>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til Yok, Kılavuz Yok">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Stil Yok, Tablo Kılavuz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93D81CF-94F2-401A-BA57-92F5A7B2D0C5}" styleName="Orta Stil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68D230F3-CF80-4859-8CE7-A43EE81993B5}" styleName="Açık Stil 1 - Vurgu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9057" autoAdjust="0"/>
    <p:restoredTop sz="94660"/>
  </p:normalViewPr>
  <p:slideViewPr>
    <p:cSldViewPr>
      <p:cViewPr>
        <p:scale>
          <a:sx n="40" d="100"/>
          <a:sy n="40" d="100"/>
        </p:scale>
        <p:origin x="-504" y="-204"/>
      </p:cViewPr>
      <p:guideLst>
        <p:guide orient="horz" pos="2160"/>
        <p:guide pos="2880"/>
      </p:guideLst>
    </p:cSldViewPr>
  </p:slideViewPr>
  <p:notesTextViewPr>
    <p:cViewPr>
      <p:scale>
        <a:sx n="100" d="100"/>
        <a:sy n="100" d="100"/>
      </p:scale>
      <p:origin x="0" y="0"/>
    </p:cViewPr>
  </p:notesTextViewPr>
  <p:notesViewPr>
    <p:cSldViewPr>
      <p:cViewPr varScale="1">
        <p:scale>
          <a:sx n="38" d="100"/>
          <a:sy n="38" d="100"/>
        </p:scale>
        <p:origin x="-2250"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dirty="0"/>
          </a:p>
        </p:txBody>
      </p:sp>
      <p:sp>
        <p:nvSpPr>
          <p:cNvPr id="3" name="2 Veri Yer Tutucusu"/>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15796F4-90A0-4913-B067-AA9ED27EC7C1}" type="datetimeFigureOut">
              <a:rPr lang="tr-TR" smtClean="0"/>
              <a:pPr/>
              <a:t>13.01.2011</a:t>
            </a:fld>
            <a:endParaRPr lang="tr-TR" dirty="0"/>
          </a:p>
        </p:txBody>
      </p:sp>
      <p:sp>
        <p:nvSpPr>
          <p:cNvPr id="4" name="3 Altbilgi Yer Tutucusu"/>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tr-TR" dirty="0"/>
          </a:p>
        </p:txBody>
      </p:sp>
      <p:sp>
        <p:nvSpPr>
          <p:cNvPr id="5" name="4 Slayt Numarası Yer Tutucusu"/>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7A78D98-0BC4-4BC9-87A1-114E181261F2}" type="slidenum">
              <a:rPr lang="tr-TR" smtClean="0"/>
              <a:pPr/>
              <a:t>‹#›</a:t>
            </a:fld>
            <a:endParaRPr lang="tr-TR"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dirty="0"/>
          </a:p>
        </p:txBody>
      </p:sp>
      <p:sp>
        <p:nvSpPr>
          <p:cNvPr id="3" name="2 Veri Yer Tutucusu"/>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BE66790-07F0-45F9-9759-0C9D073D1687}" type="datetimeFigureOut">
              <a:rPr lang="tr-TR" smtClean="0"/>
              <a:pPr/>
              <a:t>13.01.2011</a:t>
            </a:fld>
            <a:endParaRPr lang="tr-TR" dirty="0"/>
          </a:p>
        </p:txBody>
      </p:sp>
      <p:sp>
        <p:nvSpPr>
          <p:cNvPr id="4" name="3 Slayt Görüntüsü Yer Tutucusu"/>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tr-TR" dirty="0"/>
          </a:p>
        </p:txBody>
      </p:sp>
      <p:sp>
        <p:nvSpPr>
          <p:cNvPr id="5" name="4 Not Yer Tutucusu"/>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5 Altbilgi Yer Tutucusu"/>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r-TR" dirty="0"/>
          </a:p>
        </p:txBody>
      </p:sp>
      <p:sp>
        <p:nvSpPr>
          <p:cNvPr id="7" name="6 Slayt Numarası Yer Tutucusu"/>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5C9975-9EB7-42F9-ADF0-C02163C69191}" type="slidenum">
              <a:rPr lang="tr-TR" smtClean="0"/>
              <a:pPr/>
              <a:t>‹#›</a:t>
            </a:fld>
            <a:endParaRPr lang="tr-TR"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r>
              <a:rPr lang="tr-TR" dirty="0" smtClean="0"/>
              <a:t>BURAK DEMİRKIRAN 7/C 3074</a:t>
            </a:r>
            <a:endParaRPr lang="tr-TR" dirty="0"/>
          </a:p>
        </p:txBody>
      </p:sp>
      <p:sp>
        <p:nvSpPr>
          <p:cNvPr id="4" name="3 Slayt Numarası Yer Tutucusu"/>
          <p:cNvSpPr>
            <a:spLocks noGrp="1"/>
          </p:cNvSpPr>
          <p:nvPr>
            <p:ph type="sldNum" sz="quarter" idx="10"/>
          </p:nvPr>
        </p:nvSpPr>
        <p:spPr/>
        <p:txBody>
          <a:bodyPr/>
          <a:lstStyle/>
          <a:p>
            <a:fld id="{3F5C9975-9EB7-42F9-ADF0-C02163C69191}" type="slidenum">
              <a:rPr lang="tr-TR" smtClean="0"/>
              <a:pPr/>
              <a:t>26</a:t>
            </a:fld>
            <a:endParaRPr lang="tr-TR"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spTree>
      <p:nvGrpSpPr>
        <p:cNvPr id="1" name=""/>
        <p:cNvGrpSpPr/>
        <p:nvPr/>
      </p:nvGrpSpPr>
      <p:grpSpPr>
        <a:xfrm>
          <a:off x="0" y="0"/>
          <a:ext cx="0" cy="0"/>
          <a:chOff x="0" y="0"/>
          <a:chExt cx="0" cy="0"/>
        </a:xfrm>
      </p:grpSpPr>
      <p:sp>
        <p:nvSpPr>
          <p:cNvPr id="10" name="9 Dik Üçgen"/>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8 Başlık"/>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tr-TR" smtClean="0"/>
              <a:t>Asıl başlık stili için tıklatın</a:t>
            </a:r>
            <a:endParaRPr kumimoji="0" lang="en-US"/>
          </a:p>
        </p:txBody>
      </p:sp>
      <p:sp>
        <p:nvSpPr>
          <p:cNvPr id="17" name="16 Alt Başlık"/>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tr-TR" smtClean="0"/>
              <a:t>Asıl alt başlık stilini düzenlemek için tıklatın</a:t>
            </a:r>
            <a:endParaRPr kumimoji="0" lang="en-US"/>
          </a:p>
        </p:txBody>
      </p:sp>
      <p:grpSp>
        <p:nvGrpSpPr>
          <p:cNvPr id="2" name="1 Grup"/>
          <p:cNvGrpSpPr/>
          <p:nvPr/>
        </p:nvGrpSpPr>
        <p:grpSpPr>
          <a:xfrm>
            <a:off x="-3765" y="4953000"/>
            <a:ext cx="9147765" cy="1912088"/>
            <a:chOff x="-3765" y="4832896"/>
            <a:chExt cx="9147765" cy="2032192"/>
          </a:xfrm>
        </p:grpSpPr>
        <p:sp>
          <p:nvSpPr>
            <p:cNvPr id="7" name="6 Serbest Form"/>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7 Serbest Form"/>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10 Serbest Form"/>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11 Düz Bağlayıcı"/>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Veri Yer Tutucusu"/>
          <p:cNvSpPr>
            <a:spLocks noGrp="1"/>
          </p:cNvSpPr>
          <p:nvPr>
            <p:ph type="dt" sz="half" idx="10"/>
          </p:nvPr>
        </p:nvSpPr>
        <p:spPr/>
        <p:txBody>
          <a:bodyPr/>
          <a:lstStyle>
            <a:lvl1pPr>
              <a:defRPr>
                <a:solidFill>
                  <a:srgbClr val="FFFFFF"/>
                </a:solidFill>
              </a:defRPr>
            </a:lvl1pPr>
            <a:extLst/>
          </a:lstStyle>
          <a:p>
            <a:fld id="{94AE6DCB-7EFA-49B8-B820-316CD51ABBDC}" type="datetimeFigureOut">
              <a:rPr lang="tr-TR" smtClean="0"/>
              <a:pPr/>
              <a:t>13.01.2011</a:t>
            </a:fld>
            <a:endParaRPr lang="tr-TR" dirty="0"/>
          </a:p>
        </p:txBody>
      </p:sp>
      <p:sp>
        <p:nvSpPr>
          <p:cNvPr id="19" name="18 Altbilgi Yer Tutucusu"/>
          <p:cNvSpPr>
            <a:spLocks noGrp="1"/>
          </p:cNvSpPr>
          <p:nvPr>
            <p:ph type="ftr" sz="quarter" idx="11"/>
          </p:nvPr>
        </p:nvSpPr>
        <p:spPr/>
        <p:txBody>
          <a:bodyPr/>
          <a:lstStyle>
            <a:lvl1pPr>
              <a:defRPr>
                <a:solidFill>
                  <a:schemeClr val="accent1">
                    <a:tint val="20000"/>
                  </a:schemeClr>
                </a:solidFill>
              </a:defRPr>
            </a:lvl1pPr>
            <a:extLst/>
          </a:lstStyle>
          <a:p>
            <a:endParaRPr lang="tr-TR" dirty="0"/>
          </a:p>
        </p:txBody>
      </p:sp>
      <p:sp>
        <p:nvSpPr>
          <p:cNvPr id="27" name="26 Slayt Numarası Yer Tutucusu"/>
          <p:cNvSpPr>
            <a:spLocks noGrp="1"/>
          </p:cNvSpPr>
          <p:nvPr>
            <p:ph type="sldNum" sz="quarter" idx="12"/>
          </p:nvPr>
        </p:nvSpPr>
        <p:spPr/>
        <p:txBody>
          <a:bodyPr/>
          <a:lstStyle>
            <a:lvl1pPr>
              <a:defRPr>
                <a:solidFill>
                  <a:srgbClr val="FFFFFF"/>
                </a:solidFill>
              </a:defRPr>
            </a:lvl1pPr>
            <a:extLst/>
          </a:lstStyle>
          <a:p>
            <a:fld id="{592021EB-B888-49DF-8CEB-EB08D561AB63}" type="slidenum">
              <a:rPr lang="tr-TR" smtClean="0"/>
              <a:pPr/>
              <a:t>‹#›</a:t>
            </a:fld>
            <a:endParaRPr lang="tr-TR" dirty="0"/>
          </a:p>
        </p:txBody>
      </p:sp>
    </p:spTree>
  </p:cSld>
  <p:clrMapOvr>
    <a:masterClrMapping/>
  </p:clrMapOvr>
  <p:transition spd="slow"/>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extLst/>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a:xfrm>
            <a:off x="457200" y="1481329"/>
            <a:ext cx="8229600" cy="4386071"/>
          </a:xfrm>
        </p:spPr>
        <p:txBody>
          <a:bodyPr vert="eaVert"/>
          <a:lstStyle>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extLst/>
          </a:lstStyle>
          <a:p>
            <a:fld id="{94AE6DCB-7EFA-49B8-B820-316CD51ABBDC}" type="datetimeFigureOut">
              <a:rPr lang="tr-TR" smtClean="0"/>
              <a:pPr/>
              <a:t>13.01.2011</a:t>
            </a:fld>
            <a:endParaRPr lang="tr-TR" dirty="0"/>
          </a:p>
        </p:txBody>
      </p:sp>
      <p:sp>
        <p:nvSpPr>
          <p:cNvPr id="5" name="4 Altbilgi Yer Tutucusu"/>
          <p:cNvSpPr>
            <a:spLocks noGrp="1"/>
          </p:cNvSpPr>
          <p:nvPr>
            <p:ph type="ftr" sz="quarter" idx="11"/>
          </p:nvPr>
        </p:nvSpPr>
        <p:spPr/>
        <p:txBody>
          <a:bodyPr/>
          <a:lstStyle>
            <a:extLst/>
          </a:lstStyle>
          <a:p>
            <a:endParaRPr lang="tr-TR" dirty="0"/>
          </a:p>
        </p:txBody>
      </p:sp>
      <p:sp>
        <p:nvSpPr>
          <p:cNvPr id="6" name="5 Slayt Numarası Yer Tutucusu"/>
          <p:cNvSpPr>
            <a:spLocks noGrp="1"/>
          </p:cNvSpPr>
          <p:nvPr>
            <p:ph type="sldNum" sz="quarter" idx="12"/>
          </p:nvPr>
        </p:nvSpPr>
        <p:spPr/>
        <p:txBody>
          <a:bodyPr/>
          <a:lstStyle>
            <a:extLst/>
          </a:lstStyle>
          <a:p>
            <a:fld id="{592021EB-B888-49DF-8CEB-EB08D561AB63}" type="slidenum">
              <a:rPr lang="tr-TR" smtClean="0"/>
              <a:pPr/>
              <a:t>‹#›</a:t>
            </a:fld>
            <a:endParaRPr lang="tr-TR" dirty="0"/>
          </a:p>
        </p:txBody>
      </p:sp>
    </p:spTree>
  </p:cSld>
  <p:clrMapOvr>
    <a:masterClrMapping/>
  </p:clrMapOvr>
  <p:transitio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844013" y="274640"/>
            <a:ext cx="1777470" cy="5592761"/>
          </a:xfrm>
        </p:spPr>
        <p:txBody>
          <a:bodyPr vert="eaVert"/>
          <a:lstStyle>
            <a:extLst/>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a:xfrm>
            <a:off x="457200" y="274641"/>
            <a:ext cx="6324600" cy="5592760"/>
          </a:xfrm>
        </p:spPr>
        <p:txBody>
          <a:bodyPr vert="eaVert"/>
          <a:lstStyle>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extLst/>
          </a:lstStyle>
          <a:p>
            <a:fld id="{94AE6DCB-7EFA-49B8-B820-316CD51ABBDC}" type="datetimeFigureOut">
              <a:rPr lang="tr-TR" smtClean="0"/>
              <a:pPr/>
              <a:t>13.01.2011</a:t>
            </a:fld>
            <a:endParaRPr lang="tr-TR" dirty="0"/>
          </a:p>
        </p:txBody>
      </p:sp>
      <p:sp>
        <p:nvSpPr>
          <p:cNvPr id="5" name="4 Altbilgi Yer Tutucusu"/>
          <p:cNvSpPr>
            <a:spLocks noGrp="1"/>
          </p:cNvSpPr>
          <p:nvPr>
            <p:ph type="ftr" sz="quarter" idx="11"/>
          </p:nvPr>
        </p:nvSpPr>
        <p:spPr/>
        <p:txBody>
          <a:bodyPr/>
          <a:lstStyle>
            <a:extLst/>
          </a:lstStyle>
          <a:p>
            <a:endParaRPr lang="tr-TR" dirty="0"/>
          </a:p>
        </p:txBody>
      </p:sp>
      <p:sp>
        <p:nvSpPr>
          <p:cNvPr id="6" name="5 Slayt Numarası Yer Tutucusu"/>
          <p:cNvSpPr>
            <a:spLocks noGrp="1"/>
          </p:cNvSpPr>
          <p:nvPr>
            <p:ph type="sldNum" sz="quarter" idx="12"/>
          </p:nvPr>
        </p:nvSpPr>
        <p:spPr/>
        <p:txBody>
          <a:bodyPr/>
          <a:lstStyle>
            <a:extLst/>
          </a:lstStyle>
          <a:p>
            <a:fld id="{592021EB-B888-49DF-8CEB-EB08D561AB63}" type="slidenum">
              <a:rPr lang="tr-TR" smtClean="0"/>
              <a:pPr/>
              <a:t>‹#›</a:t>
            </a:fld>
            <a:endParaRPr lang="tr-TR" dirty="0"/>
          </a:p>
        </p:txBody>
      </p:sp>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lstStyle>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extLst/>
          </a:lstStyle>
          <a:p>
            <a:fld id="{94AE6DCB-7EFA-49B8-B820-316CD51ABBDC}" type="datetimeFigureOut">
              <a:rPr lang="tr-TR" smtClean="0"/>
              <a:pPr/>
              <a:t>13.01.2011</a:t>
            </a:fld>
            <a:endParaRPr lang="tr-TR" dirty="0"/>
          </a:p>
        </p:txBody>
      </p:sp>
      <p:sp>
        <p:nvSpPr>
          <p:cNvPr id="5" name="4 Altbilgi Yer Tutucusu"/>
          <p:cNvSpPr>
            <a:spLocks noGrp="1"/>
          </p:cNvSpPr>
          <p:nvPr>
            <p:ph type="ftr" sz="quarter" idx="11"/>
          </p:nvPr>
        </p:nvSpPr>
        <p:spPr/>
        <p:txBody>
          <a:bodyPr/>
          <a:lstStyle>
            <a:extLst/>
          </a:lstStyle>
          <a:p>
            <a:endParaRPr lang="tr-TR" dirty="0"/>
          </a:p>
        </p:txBody>
      </p:sp>
      <p:sp>
        <p:nvSpPr>
          <p:cNvPr id="6" name="5 Slayt Numarası Yer Tutucusu"/>
          <p:cNvSpPr>
            <a:spLocks noGrp="1"/>
          </p:cNvSpPr>
          <p:nvPr>
            <p:ph type="sldNum" sz="quarter" idx="12"/>
          </p:nvPr>
        </p:nvSpPr>
        <p:spPr/>
        <p:txBody>
          <a:bodyPr/>
          <a:lstStyle>
            <a:extLst/>
          </a:lstStyle>
          <a:p>
            <a:fld id="{592021EB-B888-49DF-8CEB-EB08D561AB63}" type="slidenum">
              <a:rPr lang="tr-TR" smtClean="0"/>
              <a:pPr/>
              <a:t>‹#›</a:t>
            </a:fld>
            <a:endParaRPr lang="tr-TR" dirty="0"/>
          </a:p>
        </p:txBody>
      </p:sp>
      <p:sp>
        <p:nvSpPr>
          <p:cNvPr id="7" name="6 Başlık"/>
          <p:cNvSpPr>
            <a:spLocks noGrp="1"/>
          </p:cNvSpPr>
          <p:nvPr>
            <p:ph type="title"/>
          </p:nvPr>
        </p:nvSpPr>
        <p:spPr/>
        <p:txBody>
          <a:bodyPr rtlCol="0"/>
          <a:lstStyle>
            <a:extLst/>
          </a:lstStyle>
          <a:p>
            <a:r>
              <a:rPr kumimoji="0" lang="tr-TR" smtClean="0"/>
              <a:t>Asıl başlık stili için tıklatın</a:t>
            </a:r>
            <a:endParaRPr kumimoji="0" lang="en-US"/>
          </a:p>
        </p:txBody>
      </p:sp>
    </p:spTree>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tr-TR" smtClean="0"/>
              <a:t>Asıl metin stillerini düzenlemek için tıklatın</a:t>
            </a:r>
          </a:p>
        </p:txBody>
      </p:sp>
      <p:sp>
        <p:nvSpPr>
          <p:cNvPr id="4" name="3 Veri Yer Tutucusu"/>
          <p:cNvSpPr>
            <a:spLocks noGrp="1"/>
          </p:cNvSpPr>
          <p:nvPr>
            <p:ph type="dt" sz="half" idx="10"/>
          </p:nvPr>
        </p:nvSpPr>
        <p:spPr/>
        <p:txBody>
          <a:bodyPr/>
          <a:lstStyle>
            <a:extLst/>
          </a:lstStyle>
          <a:p>
            <a:fld id="{94AE6DCB-7EFA-49B8-B820-316CD51ABBDC}" type="datetimeFigureOut">
              <a:rPr lang="tr-TR" smtClean="0"/>
              <a:pPr/>
              <a:t>13.01.2011</a:t>
            </a:fld>
            <a:endParaRPr lang="tr-TR" dirty="0"/>
          </a:p>
        </p:txBody>
      </p:sp>
      <p:sp>
        <p:nvSpPr>
          <p:cNvPr id="5" name="4 Altbilgi Yer Tutucusu"/>
          <p:cNvSpPr>
            <a:spLocks noGrp="1"/>
          </p:cNvSpPr>
          <p:nvPr>
            <p:ph type="ftr" sz="quarter" idx="11"/>
          </p:nvPr>
        </p:nvSpPr>
        <p:spPr/>
        <p:txBody>
          <a:bodyPr/>
          <a:lstStyle>
            <a:extLst/>
          </a:lstStyle>
          <a:p>
            <a:endParaRPr lang="tr-TR" dirty="0"/>
          </a:p>
        </p:txBody>
      </p:sp>
      <p:sp>
        <p:nvSpPr>
          <p:cNvPr id="6" name="5 Slayt Numarası Yer Tutucusu"/>
          <p:cNvSpPr>
            <a:spLocks noGrp="1"/>
          </p:cNvSpPr>
          <p:nvPr>
            <p:ph type="sldNum" sz="quarter" idx="12"/>
          </p:nvPr>
        </p:nvSpPr>
        <p:spPr/>
        <p:txBody>
          <a:bodyPr/>
          <a:lstStyle>
            <a:extLst/>
          </a:lstStyle>
          <a:p>
            <a:fld id="{592021EB-B888-49DF-8CEB-EB08D561AB63}" type="slidenum">
              <a:rPr lang="tr-TR" smtClean="0"/>
              <a:pPr/>
              <a:t>‹#›</a:t>
            </a:fld>
            <a:endParaRPr lang="tr-TR" dirty="0"/>
          </a:p>
        </p:txBody>
      </p:sp>
      <p:sp>
        <p:nvSpPr>
          <p:cNvPr id="7" name="6 Köşeli Çift Ayraç"/>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7 Köşeli Çift Ayraç"/>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masterClrMapping/>
  </p:clrMapOvr>
  <p:transitio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3" name="2 İçerik Yer Tutucusu"/>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İçerik Yer Tutucusu"/>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4 Veri Yer Tutucusu"/>
          <p:cNvSpPr>
            <a:spLocks noGrp="1"/>
          </p:cNvSpPr>
          <p:nvPr>
            <p:ph type="dt" sz="half" idx="10"/>
          </p:nvPr>
        </p:nvSpPr>
        <p:spPr/>
        <p:txBody>
          <a:bodyPr/>
          <a:lstStyle>
            <a:extLst/>
          </a:lstStyle>
          <a:p>
            <a:fld id="{94AE6DCB-7EFA-49B8-B820-316CD51ABBDC}" type="datetimeFigureOut">
              <a:rPr lang="tr-TR" smtClean="0"/>
              <a:pPr/>
              <a:t>13.01.2011</a:t>
            </a:fld>
            <a:endParaRPr lang="tr-TR" dirty="0"/>
          </a:p>
        </p:txBody>
      </p:sp>
      <p:sp>
        <p:nvSpPr>
          <p:cNvPr id="6" name="5 Altbilgi Yer Tutucusu"/>
          <p:cNvSpPr>
            <a:spLocks noGrp="1"/>
          </p:cNvSpPr>
          <p:nvPr>
            <p:ph type="ftr" sz="quarter" idx="11"/>
          </p:nvPr>
        </p:nvSpPr>
        <p:spPr/>
        <p:txBody>
          <a:bodyPr/>
          <a:lstStyle>
            <a:extLst/>
          </a:lstStyle>
          <a:p>
            <a:endParaRPr lang="tr-TR" dirty="0"/>
          </a:p>
        </p:txBody>
      </p:sp>
      <p:sp>
        <p:nvSpPr>
          <p:cNvPr id="7" name="6 Slayt Numarası Yer Tutucusu"/>
          <p:cNvSpPr>
            <a:spLocks noGrp="1"/>
          </p:cNvSpPr>
          <p:nvPr>
            <p:ph type="sldNum" sz="quarter" idx="12"/>
          </p:nvPr>
        </p:nvSpPr>
        <p:spPr/>
        <p:txBody>
          <a:bodyPr/>
          <a:lstStyle>
            <a:extLst/>
          </a:lstStyle>
          <a:p>
            <a:fld id="{592021EB-B888-49DF-8CEB-EB08D561AB63}" type="slidenum">
              <a:rPr lang="tr-TR" smtClean="0"/>
              <a:pPr/>
              <a:t>‹#›</a:t>
            </a:fld>
            <a:endParaRPr lang="tr-TR" dirty="0"/>
          </a:p>
        </p:txBody>
      </p:sp>
      <p:sp>
        <p:nvSpPr>
          <p:cNvPr id="8" name="7 Başlık"/>
          <p:cNvSpPr>
            <a:spLocks noGrp="1"/>
          </p:cNvSpPr>
          <p:nvPr>
            <p:ph type="title"/>
          </p:nvPr>
        </p:nvSpPr>
        <p:spPr/>
        <p:txBody>
          <a:bodyPr rtlCol="0"/>
          <a:lstStyle>
            <a:extLst/>
          </a:lstStyle>
          <a:p>
            <a:r>
              <a:rPr kumimoji="0" lang="tr-TR" smtClean="0"/>
              <a:t>Asıl başlık stili için tıklatın</a:t>
            </a:r>
            <a:endParaRPr kumimoji="0" lang="en-US"/>
          </a:p>
        </p:txBody>
      </p:sp>
    </p:spTree>
  </p:cSld>
  <p:clrMapOvr>
    <a:masterClrMapping/>
  </p:clrMapOvr>
  <p:transition spd="slow"/>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8229600" cy="1143000"/>
          </a:xfrm>
        </p:spPr>
        <p:txBody>
          <a:bodyPr anchor="ctr"/>
          <a:lstStyle>
            <a:lvl1pPr>
              <a:defRPr/>
            </a:lvl1pPr>
            <a:extLst/>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tr-TR" smtClean="0"/>
              <a:t>Asıl metin stillerini düzenlemek için tıklatın</a:t>
            </a:r>
          </a:p>
        </p:txBody>
      </p:sp>
      <p:sp>
        <p:nvSpPr>
          <p:cNvPr id="4" name="3 Metin Yer Tutucusu"/>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tr-TR" smtClean="0"/>
              <a:t>Asıl metin stillerini düzenlemek için tıklatın</a:t>
            </a:r>
          </a:p>
        </p:txBody>
      </p:sp>
      <p:sp>
        <p:nvSpPr>
          <p:cNvPr id="5" name="4 İçerik Yer Tutucusu"/>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6" name="5 İçerik Yer Tutucusu"/>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7" name="6 Veri Yer Tutucusu"/>
          <p:cNvSpPr>
            <a:spLocks noGrp="1"/>
          </p:cNvSpPr>
          <p:nvPr>
            <p:ph type="dt" sz="half" idx="10"/>
          </p:nvPr>
        </p:nvSpPr>
        <p:spPr/>
        <p:txBody>
          <a:bodyPr/>
          <a:lstStyle>
            <a:extLst/>
          </a:lstStyle>
          <a:p>
            <a:fld id="{94AE6DCB-7EFA-49B8-B820-316CD51ABBDC}" type="datetimeFigureOut">
              <a:rPr lang="tr-TR" smtClean="0"/>
              <a:pPr/>
              <a:t>13.01.2011</a:t>
            </a:fld>
            <a:endParaRPr lang="tr-TR" dirty="0"/>
          </a:p>
        </p:txBody>
      </p:sp>
      <p:sp>
        <p:nvSpPr>
          <p:cNvPr id="8" name="7 Altbilgi Yer Tutucusu"/>
          <p:cNvSpPr>
            <a:spLocks noGrp="1"/>
          </p:cNvSpPr>
          <p:nvPr>
            <p:ph type="ftr" sz="quarter" idx="11"/>
          </p:nvPr>
        </p:nvSpPr>
        <p:spPr/>
        <p:txBody>
          <a:bodyPr/>
          <a:lstStyle>
            <a:extLst/>
          </a:lstStyle>
          <a:p>
            <a:endParaRPr lang="tr-TR" dirty="0"/>
          </a:p>
        </p:txBody>
      </p:sp>
      <p:sp>
        <p:nvSpPr>
          <p:cNvPr id="9" name="8 Slayt Numarası Yer Tutucusu"/>
          <p:cNvSpPr>
            <a:spLocks noGrp="1"/>
          </p:cNvSpPr>
          <p:nvPr>
            <p:ph type="sldNum" sz="quarter" idx="12"/>
          </p:nvPr>
        </p:nvSpPr>
        <p:spPr/>
        <p:txBody>
          <a:bodyPr/>
          <a:lstStyle>
            <a:extLst/>
          </a:lstStyle>
          <a:p>
            <a:fld id="{592021EB-B888-49DF-8CEB-EB08D561AB63}" type="slidenum">
              <a:rPr lang="tr-TR" smtClean="0"/>
              <a:pPr/>
              <a:t>‹#›</a:t>
            </a:fld>
            <a:endParaRPr lang="tr-TR" dirty="0"/>
          </a:p>
        </p:txBody>
      </p:sp>
    </p:spTree>
  </p:cSld>
  <p:clrMapOvr>
    <a:masterClrMapping/>
  </p:clrMapOvr>
  <p:transitio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3" name="2 Veri Yer Tutucusu"/>
          <p:cNvSpPr>
            <a:spLocks noGrp="1"/>
          </p:cNvSpPr>
          <p:nvPr>
            <p:ph type="dt" sz="half" idx="10"/>
          </p:nvPr>
        </p:nvSpPr>
        <p:spPr/>
        <p:txBody>
          <a:bodyPr/>
          <a:lstStyle>
            <a:extLst/>
          </a:lstStyle>
          <a:p>
            <a:fld id="{94AE6DCB-7EFA-49B8-B820-316CD51ABBDC}" type="datetimeFigureOut">
              <a:rPr lang="tr-TR" smtClean="0"/>
              <a:pPr/>
              <a:t>13.01.2011</a:t>
            </a:fld>
            <a:endParaRPr lang="tr-TR" dirty="0"/>
          </a:p>
        </p:txBody>
      </p:sp>
      <p:sp>
        <p:nvSpPr>
          <p:cNvPr id="4" name="3 Altbilgi Yer Tutucusu"/>
          <p:cNvSpPr>
            <a:spLocks noGrp="1"/>
          </p:cNvSpPr>
          <p:nvPr>
            <p:ph type="ftr" sz="quarter" idx="11"/>
          </p:nvPr>
        </p:nvSpPr>
        <p:spPr/>
        <p:txBody>
          <a:bodyPr/>
          <a:lstStyle>
            <a:extLst/>
          </a:lstStyle>
          <a:p>
            <a:endParaRPr lang="tr-TR" dirty="0"/>
          </a:p>
        </p:txBody>
      </p:sp>
      <p:sp>
        <p:nvSpPr>
          <p:cNvPr id="5" name="4 Slayt Numarası Yer Tutucusu"/>
          <p:cNvSpPr>
            <a:spLocks noGrp="1"/>
          </p:cNvSpPr>
          <p:nvPr>
            <p:ph type="sldNum" sz="quarter" idx="12"/>
          </p:nvPr>
        </p:nvSpPr>
        <p:spPr/>
        <p:txBody>
          <a:bodyPr/>
          <a:lstStyle>
            <a:extLst/>
          </a:lstStyle>
          <a:p>
            <a:fld id="{592021EB-B888-49DF-8CEB-EB08D561AB63}" type="slidenum">
              <a:rPr lang="tr-TR" smtClean="0"/>
              <a:pPr/>
              <a:t>‹#›</a:t>
            </a:fld>
            <a:endParaRPr lang="tr-TR" dirty="0"/>
          </a:p>
        </p:txBody>
      </p:sp>
      <p:sp>
        <p:nvSpPr>
          <p:cNvPr id="6" name="5 Başlık"/>
          <p:cNvSpPr>
            <a:spLocks noGrp="1"/>
          </p:cNvSpPr>
          <p:nvPr>
            <p:ph type="title"/>
          </p:nvPr>
        </p:nvSpPr>
        <p:spPr/>
        <p:txBody>
          <a:bodyPr rtlCol="0"/>
          <a:lstStyle>
            <a:extLst/>
          </a:lstStyle>
          <a:p>
            <a:r>
              <a:rPr kumimoji="0" lang="tr-TR" smtClean="0"/>
              <a:t>Asıl başlık stili için tıklatın</a:t>
            </a:r>
            <a:endParaRPr kumimoji="0" lang="en-US"/>
          </a:p>
        </p:txBody>
      </p:sp>
    </p:spTree>
  </p:cSld>
  <p:clrMapOvr>
    <a:masterClrMapping/>
  </p:clrMapOvr>
  <p:transitio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extLst/>
          </a:lstStyle>
          <a:p>
            <a:fld id="{94AE6DCB-7EFA-49B8-B820-316CD51ABBDC}" type="datetimeFigureOut">
              <a:rPr lang="tr-TR" smtClean="0"/>
              <a:pPr/>
              <a:t>13.01.2011</a:t>
            </a:fld>
            <a:endParaRPr lang="tr-TR" dirty="0"/>
          </a:p>
        </p:txBody>
      </p:sp>
      <p:sp>
        <p:nvSpPr>
          <p:cNvPr id="3" name="2 Altbilgi Yer Tutucusu"/>
          <p:cNvSpPr>
            <a:spLocks noGrp="1"/>
          </p:cNvSpPr>
          <p:nvPr>
            <p:ph type="ftr" sz="quarter" idx="11"/>
          </p:nvPr>
        </p:nvSpPr>
        <p:spPr/>
        <p:txBody>
          <a:bodyPr/>
          <a:lstStyle>
            <a:extLst/>
          </a:lstStyle>
          <a:p>
            <a:endParaRPr lang="tr-TR" dirty="0"/>
          </a:p>
        </p:txBody>
      </p:sp>
      <p:sp>
        <p:nvSpPr>
          <p:cNvPr id="4" name="3 Slayt Numarası Yer Tutucusu"/>
          <p:cNvSpPr>
            <a:spLocks noGrp="1"/>
          </p:cNvSpPr>
          <p:nvPr>
            <p:ph type="sldNum" sz="quarter" idx="12"/>
          </p:nvPr>
        </p:nvSpPr>
        <p:spPr/>
        <p:txBody>
          <a:bodyPr/>
          <a:lstStyle>
            <a:extLst/>
          </a:lstStyle>
          <a:p>
            <a:fld id="{592021EB-B888-49DF-8CEB-EB08D561AB63}" type="slidenum">
              <a:rPr lang="tr-TR" smtClean="0"/>
              <a:pPr/>
              <a:t>‹#›</a:t>
            </a:fld>
            <a:endParaRPr lang="tr-TR" dirty="0"/>
          </a:p>
        </p:txBody>
      </p:sp>
    </p:spTree>
  </p:cSld>
  <p:clrMapOvr>
    <a:masterClrMapping/>
  </p:clrMapOvr>
  <p:transition spd="slow"/>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tr-TR" smtClean="0"/>
              <a:t>Asıl başlık stili için tıklatın</a:t>
            </a:r>
            <a:endParaRPr kumimoji="0" lang="en-US"/>
          </a:p>
        </p:txBody>
      </p:sp>
      <p:sp>
        <p:nvSpPr>
          <p:cNvPr id="3" name="2 Metin Yer Tutucusu"/>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tr-TR" smtClean="0"/>
              <a:t>Asıl metin stillerini düzenlemek için tıklatın</a:t>
            </a:r>
          </a:p>
        </p:txBody>
      </p:sp>
      <p:sp>
        <p:nvSpPr>
          <p:cNvPr id="4" name="3 İçerik Yer Tutucusu"/>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4 Veri Yer Tutucusu"/>
          <p:cNvSpPr>
            <a:spLocks noGrp="1"/>
          </p:cNvSpPr>
          <p:nvPr>
            <p:ph type="dt" sz="half" idx="10"/>
          </p:nvPr>
        </p:nvSpPr>
        <p:spPr>
          <a:xfrm>
            <a:off x="6727032" y="6407944"/>
            <a:ext cx="1920240" cy="365760"/>
          </a:xfrm>
        </p:spPr>
        <p:txBody>
          <a:bodyPr/>
          <a:lstStyle>
            <a:extLst/>
          </a:lstStyle>
          <a:p>
            <a:fld id="{94AE6DCB-7EFA-49B8-B820-316CD51ABBDC}" type="datetimeFigureOut">
              <a:rPr lang="tr-TR" smtClean="0"/>
              <a:pPr/>
              <a:t>13.01.2011</a:t>
            </a:fld>
            <a:endParaRPr lang="tr-TR" dirty="0"/>
          </a:p>
        </p:txBody>
      </p:sp>
      <p:sp>
        <p:nvSpPr>
          <p:cNvPr id="6" name="5 Altbilgi Yer Tutucusu"/>
          <p:cNvSpPr>
            <a:spLocks noGrp="1"/>
          </p:cNvSpPr>
          <p:nvPr>
            <p:ph type="ftr" sz="quarter" idx="11"/>
          </p:nvPr>
        </p:nvSpPr>
        <p:spPr/>
        <p:txBody>
          <a:bodyPr/>
          <a:lstStyle>
            <a:extLst/>
          </a:lstStyle>
          <a:p>
            <a:endParaRPr lang="tr-TR" dirty="0"/>
          </a:p>
        </p:txBody>
      </p:sp>
      <p:sp>
        <p:nvSpPr>
          <p:cNvPr id="7" name="6 Slayt Numarası Yer Tutucusu"/>
          <p:cNvSpPr>
            <a:spLocks noGrp="1"/>
          </p:cNvSpPr>
          <p:nvPr>
            <p:ph type="sldNum" sz="quarter" idx="12"/>
          </p:nvPr>
        </p:nvSpPr>
        <p:spPr/>
        <p:txBody>
          <a:bodyPr/>
          <a:lstStyle>
            <a:extLst/>
          </a:lstStyle>
          <a:p>
            <a:fld id="{592021EB-B888-49DF-8CEB-EB08D561AB63}" type="slidenum">
              <a:rPr lang="tr-TR" smtClean="0"/>
              <a:pPr/>
              <a:t>‹#›</a:t>
            </a:fld>
            <a:endParaRPr lang="tr-TR" dirty="0"/>
          </a:p>
        </p:txBody>
      </p:sp>
    </p:spTree>
  </p:cSld>
  <p:clrMapOvr>
    <a:masterClrMapping/>
  </p:clrMapOvr>
  <p:transition spd="slow"/>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4" name="3 Metin Yer Tutucusu"/>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tr-TR" smtClean="0"/>
              <a:t>Asıl metin stillerini düzenlemek için tıklatın</a:t>
            </a:r>
          </a:p>
        </p:txBody>
      </p:sp>
      <p:sp>
        <p:nvSpPr>
          <p:cNvPr id="3" name="2 Resim Yer Tutucusu"/>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tr-TR" dirty="0" smtClean="0"/>
              <a:t>Resim eklemek için simgeyi tıklatın</a:t>
            </a:r>
            <a:endParaRPr kumimoji="0" lang="en-US" dirty="0"/>
          </a:p>
        </p:txBody>
      </p:sp>
      <p:sp>
        <p:nvSpPr>
          <p:cNvPr id="5" name="4 Veri Yer Tutucusu"/>
          <p:cNvSpPr>
            <a:spLocks noGrp="1"/>
          </p:cNvSpPr>
          <p:nvPr>
            <p:ph type="dt" sz="half" idx="10"/>
          </p:nvPr>
        </p:nvSpPr>
        <p:spPr/>
        <p:txBody>
          <a:bodyPr/>
          <a:lstStyle>
            <a:lvl1pPr>
              <a:defRPr>
                <a:solidFill>
                  <a:schemeClr val="tx1"/>
                </a:solidFill>
              </a:defRPr>
            </a:lvl1pPr>
            <a:extLst/>
          </a:lstStyle>
          <a:p>
            <a:fld id="{94AE6DCB-7EFA-49B8-B820-316CD51ABBDC}" type="datetimeFigureOut">
              <a:rPr lang="tr-TR" smtClean="0"/>
              <a:pPr/>
              <a:t>13.01.2011</a:t>
            </a:fld>
            <a:endParaRPr lang="tr-TR" dirty="0"/>
          </a:p>
        </p:txBody>
      </p:sp>
      <p:sp>
        <p:nvSpPr>
          <p:cNvPr id="6" name="5 Altbilgi Yer Tutucusu"/>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tr-TR" dirty="0"/>
          </a:p>
        </p:txBody>
      </p:sp>
      <p:sp>
        <p:nvSpPr>
          <p:cNvPr id="7" name="6 Slayt Numarası Yer Tutucusu"/>
          <p:cNvSpPr>
            <a:spLocks noGrp="1"/>
          </p:cNvSpPr>
          <p:nvPr>
            <p:ph type="sldNum" sz="quarter" idx="12"/>
          </p:nvPr>
        </p:nvSpPr>
        <p:spPr/>
        <p:txBody>
          <a:bodyPr/>
          <a:lstStyle>
            <a:lvl1pPr>
              <a:defRPr>
                <a:solidFill>
                  <a:schemeClr val="tx1"/>
                </a:solidFill>
              </a:defRPr>
            </a:lvl1pPr>
            <a:extLst/>
          </a:lstStyle>
          <a:p>
            <a:fld id="{592021EB-B888-49DF-8CEB-EB08D561AB63}" type="slidenum">
              <a:rPr lang="tr-TR" smtClean="0"/>
              <a:pPr/>
              <a:t>‹#›</a:t>
            </a:fld>
            <a:endParaRPr lang="tr-TR" dirty="0"/>
          </a:p>
        </p:txBody>
      </p:sp>
      <p:sp>
        <p:nvSpPr>
          <p:cNvPr id="2" name="1 Başlık"/>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tr-TR" smtClean="0"/>
              <a:t>Asıl başlık stili için tıklatın</a:t>
            </a:r>
            <a:endParaRPr kumimoji="0" lang="en-US"/>
          </a:p>
        </p:txBody>
      </p:sp>
      <p:sp>
        <p:nvSpPr>
          <p:cNvPr id="8" name="7 Serbest Form"/>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8 Serbest Form"/>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9 Dik Üçgen"/>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10 Düz Bağlayıcı"/>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Köşeli Çift Ayraç"/>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12 Köşeli Çift Ayraç"/>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masterClrMapping/>
  </p:clrMapOvr>
  <p:transition spd="slow"/>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Serbest Form"/>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11 Serbest Form"/>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13 Dik Üçgen"/>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14 Düz Bağlayıcı"/>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Başlık Yer Tutucusu"/>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tr-TR" smtClean="0"/>
              <a:t>Asıl başlık stili için tıklatın</a:t>
            </a:r>
            <a:endParaRPr kumimoji="0" lang="en-US"/>
          </a:p>
        </p:txBody>
      </p:sp>
      <p:sp>
        <p:nvSpPr>
          <p:cNvPr id="30" name="29 Metin Yer Tutucusu"/>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tr-TR" smtClean="0"/>
              <a:t>Asıl metin stillerini düzenlemek için tıklatın</a:t>
            </a:r>
          </a:p>
          <a:p>
            <a:pPr lvl="1" eaLnBrk="1" latinLnBrk="0" hangingPunct="1"/>
            <a:r>
              <a:rPr kumimoji="0" lang="tr-TR" smtClean="0"/>
              <a:t>İkinci düzey</a:t>
            </a:r>
          </a:p>
          <a:p>
            <a:pPr lvl="2" eaLnBrk="1" latinLnBrk="0" hangingPunct="1"/>
            <a:r>
              <a:rPr kumimoji="0" lang="tr-TR" smtClean="0"/>
              <a:t>Üçüncü düzey</a:t>
            </a:r>
          </a:p>
          <a:p>
            <a:pPr lvl="3" eaLnBrk="1" latinLnBrk="0" hangingPunct="1"/>
            <a:r>
              <a:rPr kumimoji="0" lang="tr-TR" smtClean="0"/>
              <a:t>Dördüncü düzey</a:t>
            </a:r>
          </a:p>
          <a:p>
            <a:pPr lvl="4" eaLnBrk="1" latinLnBrk="0" hangingPunct="1"/>
            <a:r>
              <a:rPr kumimoji="0" lang="tr-TR" smtClean="0"/>
              <a:t>Beşinci düzey</a:t>
            </a:r>
            <a:endParaRPr kumimoji="0" lang="en-US"/>
          </a:p>
        </p:txBody>
      </p:sp>
      <p:sp>
        <p:nvSpPr>
          <p:cNvPr id="10" name="9 Veri Yer Tutucusu"/>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94AE6DCB-7EFA-49B8-B820-316CD51ABBDC}" type="datetimeFigureOut">
              <a:rPr lang="tr-TR" smtClean="0"/>
              <a:pPr/>
              <a:t>13.01.2011</a:t>
            </a:fld>
            <a:endParaRPr lang="tr-TR" dirty="0"/>
          </a:p>
        </p:txBody>
      </p:sp>
      <p:sp>
        <p:nvSpPr>
          <p:cNvPr id="22" name="21 Altbilgi Yer Tutucusu"/>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tr-TR" dirty="0"/>
          </a:p>
        </p:txBody>
      </p:sp>
      <p:sp>
        <p:nvSpPr>
          <p:cNvPr id="18" name="17 Slayt Numarası Yer Tutucusu"/>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592021EB-B888-49DF-8CEB-EB08D561AB63}" type="slidenum">
              <a:rPr lang="tr-TR" smtClean="0"/>
              <a:pPr/>
              <a:t>‹#›</a:t>
            </a:fld>
            <a:endParaRPr lang="tr-TR"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spd="slow"/>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E:\sindirimsistemi.jpg"/>
          <p:cNvPicPr>
            <a:picLocks noChangeAspect="1" noChangeArrowheads="1"/>
          </p:cNvPicPr>
          <p:nvPr/>
        </p:nvPicPr>
        <p:blipFill>
          <a:blip r:embed="rId2"/>
          <a:srcRect/>
          <a:stretch>
            <a:fillRect/>
          </a:stretch>
        </p:blipFill>
        <p:spPr bwMode="auto">
          <a:xfrm>
            <a:off x="285720" y="285728"/>
            <a:ext cx="3143240" cy="535785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3" name="2 Metin kutusu"/>
          <p:cNvSpPr txBox="1"/>
          <p:nvPr/>
        </p:nvSpPr>
        <p:spPr>
          <a:xfrm>
            <a:off x="2714580" y="0"/>
            <a:ext cx="6429420" cy="2308324"/>
          </a:xfrm>
          <a:prstGeom prst="rect">
            <a:avLst/>
          </a:prstGeom>
          <a:noFill/>
        </p:spPr>
        <p:txBody>
          <a:bodyPr wrap="square" rtlCol="0">
            <a:spAutoFit/>
          </a:bodyPr>
          <a:lstStyle/>
          <a:p>
            <a:pPr algn="ctr"/>
            <a:r>
              <a:rPr lang="tr-TR" sz="7200" b="1" dirty="0" smtClean="0">
                <a:latin typeface="Forte" pitchFamily="66" charset="0"/>
              </a:rPr>
              <a:t>SiNDiRiM SiSTEMiMiZ</a:t>
            </a:r>
            <a:endParaRPr lang="tr-TR" sz="7200" b="1" dirty="0">
              <a:latin typeface="Forte" pitchFamily="66" charset="0"/>
            </a:endParaRPr>
          </a:p>
        </p:txBody>
      </p:sp>
      <p:sp>
        <p:nvSpPr>
          <p:cNvPr id="4" name="3 Metin kutusu"/>
          <p:cNvSpPr txBox="1"/>
          <p:nvPr/>
        </p:nvSpPr>
        <p:spPr>
          <a:xfrm>
            <a:off x="3461763" y="2500306"/>
            <a:ext cx="5610831" cy="4278094"/>
          </a:xfrm>
          <a:prstGeom prst="rect">
            <a:avLst/>
          </a:prstGeom>
          <a:noFill/>
        </p:spPr>
        <p:txBody>
          <a:bodyPr wrap="square" rtlCol="0">
            <a:spAutoFit/>
          </a:bodyPr>
          <a:lstStyle/>
          <a:p>
            <a:r>
              <a:rPr lang="tr-TR" sz="3600" b="1" i="1" dirty="0" smtClean="0"/>
              <a:t>Sindirim…</a:t>
            </a:r>
          </a:p>
          <a:p>
            <a:r>
              <a:rPr lang="tr-TR" sz="3600" b="1" i="1" dirty="0" smtClean="0"/>
              <a:t>Mekanik ve Kimyasal sindirim..</a:t>
            </a:r>
          </a:p>
          <a:p>
            <a:r>
              <a:rPr lang="tr-TR" sz="3600" b="1" i="1" dirty="0" smtClean="0"/>
              <a:t>Yapı VE Organlar…</a:t>
            </a:r>
          </a:p>
          <a:p>
            <a:r>
              <a:rPr lang="tr-TR" sz="3600" b="1" i="1" dirty="0" smtClean="0"/>
              <a:t>Hastalıklar…</a:t>
            </a:r>
          </a:p>
          <a:p>
            <a:r>
              <a:rPr lang="tr-TR" sz="3600" b="1" i="1" dirty="0" smtClean="0"/>
              <a:t>Korumak için..</a:t>
            </a:r>
          </a:p>
          <a:p>
            <a:endParaRPr lang="tr-TR" sz="2800" b="1" i="1" dirty="0" smtClean="0"/>
          </a:p>
          <a:p>
            <a:endParaRPr lang="tr-TR" sz="2800" b="1" i="1" dirty="0" smtClean="0"/>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3000" fill="hold"/>
                                        <p:tgtEl>
                                          <p:spTgt spid="6146"/>
                                        </p:tgtEl>
                                        <p:attrNameLst>
                                          <p:attrName>ppt_x</p:attrName>
                                        </p:attrNameLst>
                                      </p:cBhvr>
                                      <p:tavLst>
                                        <p:tav tm="0">
                                          <p:val>
                                            <p:strVal val="0-#ppt_w/2"/>
                                          </p:val>
                                        </p:tav>
                                        <p:tav tm="100000">
                                          <p:val>
                                            <p:strVal val="#ppt_x"/>
                                          </p:val>
                                        </p:tav>
                                      </p:tavLst>
                                    </p:anim>
                                    <p:anim calcmode="lin" valueType="num">
                                      <p:cBhvr additive="base">
                                        <p:cTn id="8" dur="3000" fill="hold"/>
                                        <p:tgtEl>
                                          <p:spTgt spid="6146"/>
                                        </p:tgtEl>
                                        <p:attrNameLst>
                                          <p:attrName>ppt_y</p:attrName>
                                        </p:attrNameLst>
                                      </p:cBhvr>
                                      <p:tavLst>
                                        <p:tav tm="0">
                                          <p:val>
                                            <p:strVal val="#ppt_y"/>
                                          </p:val>
                                        </p:tav>
                                        <p:tav tm="100000">
                                          <p:val>
                                            <p:strVal val="#ppt_y"/>
                                          </p:val>
                                        </p:tav>
                                      </p:tavLst>
                                    </p:anim>
                                  </p:childTnLst>
                                </p:cTn>
                              </p:par>
                            </p:childTnLst>
                          </p:cTn>
                        </p:par>
                        <p:par>
                          <p:cTn id="9" fill="hold">
                            <p:stCondLst>
                              <p:cond delay="3000"/>
                            </p:stCondLst>
                            <p:childTnLst>
                              <p:par>
                                <p:cTn id="10" presetID="56" presetClass="entr" presetSubtype="0" fill="hold" grpId="0" nodeType="after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by="(-#ppt_w*2)" calcmode="lin" valueType="num">
                                      <p:cBhvr rctx="PPT">
                                        <p:cTn id="12" dur="500" autoRev="1" fill="hold">
                                          <p:stCondLst>
                                            <p:cond delay="0"/>
                                          </p:stCondLst>
                                        </p:cTn>
                                        <p:tgtEl>
                                          <p:spTgt spid="3"/>
                                        </p:tgtEl>
                                        <p:attrNameLst>
                                          <p:attrName>ppt_w</p:attrName>
                                        </p:attrNameLst>
                                      </p:cBhvr>
                                    </p:anim>
                                    <p:anim by="(#ppt_w*0.50)" calcmode="lin" valueType="num">
                                      <p:cBhvr>
                                        <p:cTn id="13" dur="500" decel="50000" autoRev="1" fill="hold">
                                          <p:stCondLst>
                                            <p:cond delay="0"/>
                                          </p:stCondLst>
                                        </p:cTn>
                                        <p:tgtEl>
                                          <p:spTgt spid="3"/>
                                        </p:tgtEl>
                                        <p:attrNameLst>
                                          <p:attrName>ppt_x</p:attrName>
                                        </p:attrNameLst>
                                      </p:cBhvr>
                                    </p:anim>
                                    <p:anim from="(-#ppt_h/2)" to="(#ppt_y)" calcmode="lin" valueType="num">
                                      <p:cBhvr>
                                        <p:cTn id="14" dur="1000" fill="hold">
                                          <p:stCondLst>
                                            <p:cond delay="0"/>
                                          </p:stCondLst>
                                        </p:cTn>
                                        <p:tgtEl>
                                          <p:spTgt spid="3"/>
                                        </p:tgtEl>
                                        <p:attrNameLst>
                                          <p:attrName>ppt_y</p:attrName>
                                        </p:attrNameLst>
                                      </p:cBhvr>
                                    </p:anim>
                                    <p:animRot by="21600000">
                                      <p:cBhvr>
                                        <p:cTn id="15" dur="1000" fill="hold">
                                          <p:stCondLst>
                                            <p:cond delay="0"/>
                                          </p:stCondLst>
                                        </p:cTn>
                                        <p:tgtEl>
                                          <p:spTgt spid="3"/>
                                        </p:tgtEl>
                                        <p:attrNameLst>
                                          <p:attrName>r</p:attrName>
                                        </p:attrNameLst>
                                      </p:cBhvr>
                                    </p:animRot>
                                  </p:childTnLst>
                                </p:cTn>
                              </p:par>
                            </p:childTnLst>
                          </p:cTn>
                        </p:par>
                        <p:par>
                          <p:cTn id="16" fill="hold">
                            <p:stCondLst>
                              <p:cond delay="5700"/>
                            </p:stCondLst>
                            <p:childTnLst>
                              <p:par>
                                <p:cTn id="17" presetID="24"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to="" calcmode="lin" valueType="num">
                                      <p:cBhvr>
                                        <p:cTn id="19"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2071670" y="285728"/>
            <a:ext cx="7072330" cy="6572272"/>
          </a:xfrm>
        </p:spPr>
        <p:txBody>
          <a:bodyPr>
            <a:normAutofit/>
          </a:bodyPr>
          <a:lstStyle/>
          <a:p>
            <a:pPr algn="ctr">
              <a:buNone/>
            </a:pPr>
            <a:r>
              <a:rPr lang="tr-TR" sz="4000" dirty="0" smtClean="0">
                <a:latin typeface="Chiller" pitchFamily="82" charset="0"/>
              </a:rPr>
              <a:t>İnce bağırsak sindirim sistemimizin en uzun bölümüdür .Yağların kimyasal sindirimi burada başlar.İnce bağırsağa gelen pankreas öz suyu ile yağların,karbonhidratların ve proteinlerin sindirimi tamamlanır.Besinler ince bağırsakta kana geçebilecek kadar küçük moleküllere ayrılır.Bu moleküller ince bağırsakta yer alan villuslar tarafından emilim ile kana geçer.</a:t>
            </a:r>
            <a:endParaRPr lang="tr-TR" sz="4000" dirty="0">
              <a:latin typeface="Chiller" pitchFamily="82" charset="0"/>
            </a:endParaRPr>
          </a:p>
        </p:txBody>
      </p:sp>
      <p:pic>
        <p:nvPicPr>
          <p:cNvPr id="3074" name="Picture 2" descr="E:\ince-bagirsak.jpg"/>
          <p:cNvPicPr>
            <a:picLocks noChangeAspect="1" noChangeArrowheads="1"/>
          </p:cNvPicPr>
          <p:nvPr/>
        </p:nvPicPr>
        <p:blipFill>
          <a:blip r:embed="rId2"/>
          <a:stretch>
            <a:fillRect/>
          </a:stretch>
        </p:blipFill>
        <p:spPr bwMode="auto">
          <a:xfrm>
            <a:off x="-785850" y="1357298"/>
            <a:ext cx="3286148" cy="271464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afterEffect">
                                  <p:stCondLst>
                                    <p:cond delay="0"/>
                                  </p:stCondLst>
                                  <p:childTnLst>
                                    <p:animRot by="43200000">
                                      <p:cBhvr>
                                        <p:cTn id="6" dur="2000" fill="hold"/>
                                        <p:tgtEl>
                                          <p:spTgt spid="3074"/>
                                        </p:tgtEl>
                                        <p:attrNameLst>
                                          <p:attrName>r</p:attrName>
                                        </p:attrNameLst>
                                      </p:cBhvr>
                                    </p:animRot>
                                  </p:childTnLst>
                                </p:cTn>
                              </p:par>
                            </p:childTnLst>
                          </p:cTn>
                        </p:par>
                        <p:par>
                          <p:cTn id="7" fill="hold">
                            <p:stCondLst>
                              <p:cond delay="2000"/>
                            </p:stCondLst>
                            <p:childTnLst>
                              <p:par>
                                <p:cTn id="8" presetID="8" presetClass="entr" presetSubtype="16" fill="hold" grpId="0" nodeType="after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diamond(in)">
                                      <p:cBhvr>
                                        <p:cTn id="10" dur="20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3571868" y="1481328"/>
            <a:ext cx="5114932" cy="5376672"/>
          </a:xfrm>
        </p:spPr>
        <p:txBody>
          <a:bodyPr>
            <a:normAutofit/>
          </a:bodyPr>
          <a:lstStyle/>
          <a:p>
            <a:pPr algn="ctr">
              <a:buNone/>
            </a:pPr>
            <a:r>
              <a:rPr lang="tr-TR" sz="4000" dirty="0" smtClean="0">
                <a:latin typeface="Chiller" pitchFamily="82" charset="0"/>
              </a:rPr>
              <a:t>Besinler içerisinde kalan su ve mineraller kalın bağırsakta emilim ile kana geçer.Kullanılmayan atık maddeler anüse yollanır.</a:t>
            </a:r>
          </a:p>
          <a:p>
            <a:pPr algn="ctr">
              <a:buNone/>
            </a:pPr>
            <a:r>
              <a:rPr lang="tr-TR" sz="4000" dirty="0" smtClean="0">
                <a:latin typeface="Chiller" pitchFamily="82" charset="0"/>
              </a:rPr>
              <a:t>Anüs’e gelen atık maddeler anüs yoluyla atık madde olarak vücuttan uzaklaştırılır</a:t>
            </a:r>
            <a:endParaRPr lang="tr-TR" sz="4000" dirty="0">
              <a:latin typeface="Chiller" pitchFamily="82" charset="0"/>
            </a:endParaRPr>
          </a:p>
        </p:txBody>
      </p:sp>
      <p:sp>
        <p:nvSpPr>
          <p:cNvPr id="3" name="2 Başlık"/>
          <p:cNvSpPr>
            <a:spLocks noGrp="1"/>
          </p:cNvSpPr>
          <p:nvPr>
            <p:ph type="title"/>
          </p:nvPr>
        </p:nvSpPr>
        <p:spPr/>
        <p:txBody>
          <a:bodyPr/>
          <a:lstStyle/>
          <a:p>
            <a:pPr algn="ctr"/>
            <a:r>
              <a:rPr lang="tr-TR"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Viner Hand ITC" pitchFamily="66" charset="0"/>
              </a:rPr>
              <a:t>KALIN BAĞIRSAK</a:t>
            </a:r>
            <a:endParaRPr lang="tr-TR"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Viner Hand ITC" pitchFamily="66" charset="0"/>
            </a:endParaRPr>
          </a:p>
        </p:txBody>
      </p:sp>
      <p:pic>
        <p:nvPicPr>
          <p:cNvPr id="4098" name="Picture 2" descr="E:\kalınnnnn.jpg"/>
          <p:cNvPicPr>
            <a:picLocks noChangeAspect="1" noChangeArrowheads="1"/>
          </p:cNvPicPr>
          <p:nvPr/>
        </p:nvPicPr>
        <p:blipFill>
          <a:blip r:embed="rId2"/>
          <a:srcRect/>
          <a:stretch>
            <a:fillRect/>
          </a:stretch>
        </p:blipFill>
        <p:spPr bwMode="auto">
          <a:xfrm>
            <a:off x="714348" y="1643050"/>
            <a:ext cx="2786082" cy="359011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2000"/>
                                        <p:tgtEl>
                                          <p:spTgt spid="4098"/>
                                        </p:tgtEl>
                                      </p:cBhvr>
                                    </p:animEffect>
                                    <p:anim calcmode="lin" valueType="num">
                                      <p:cBhvr>
                                        <p:cTn id="8" dur="2000" fill="hold"/>
                                        <p:tgtEl>
                                          <p:spTgt spid="4098"/>
                                        </p:tgtEl>
                                        <p:attrNameLst>
                                          <p:attrName>style.rotation</p:attrName>
                                        </p:attrNameLst>
                                      </p:cBhvr>
                                      <p:tavLst>
                                        <p:tav tm="0">
                                          <p:val>
                                            <p:fltVal val="720"/>
                                          </p:val>
                                        </p:tav>
                                        <p:tav tm="100000">
                                          <p:val>
                                            <p:fltVal val="0"/>
                                          </p:val>
                                        </p:tav>
                                      </p:tavLst>
                                    </p:anim>
                                    <p:anim calcmode="lin" valueType="num">
                                      <p:cBhvr>
                                        <p:cTn id="9" dur="2000" fill="hold"/>
                                        <p:tgtEl>
                                          <p:spTgt spid="4098"/>
                                        </p:tgtEl>
                                        <p:attrNameLst>
                                          <p:attrName>ppt_h</p:attrName>
                                        </p:attrNameLst>
                                      </p:cBhvr>
                                      <p:tavLst>
                                        <p:tav tm="0">
                                          <p:val>
                                            <p:fltVal val="0"/>
                                          </p:val>
                                        </p:tav>
                                        <p:tav tm="100000">
                                          <p:val>
                                            <p:strVal val="#ppt_h"/>
                                          </p:val>
                                        </p:tav>
                                      </p:tavLst>
                                    </p:anim>
                                    <p:anim calcmode="lin" valueType="num">
                                      <p:cBhvr>
                                        <p:cTn id="10" dur="2000" fill="hold"/>
                                        <p:tgtEl>
                                          <p:spTgt spid="4098"/>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8" presetClass="entr" presetSubtype="16"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diamond(in)">
                                      <p:cBhvr>
                                        <p:cTn id="14" dur="2000"/>
                                        <p:tgtEl>
                                          <p:spTgt spid="3"/>
                                        </p:tgtEl>
                                      </p:cBhvr>
                                    </p:animEffect>
                                  </p:childTnLst>
                                </p:cTn>
                              </p:par>
                              <p:par>
                                <p:cTn id="15" presetID="8" presetClass="entr" presetSubtype="16" fill="hold" grpId="0" nodeType="withEffect">
                                  <p:stCondLst>
                                    <p:cond delay="0"/>
                                  </p:stCondLst>
                                  <p:childTnLst>
                                    <p:set>
                                      <p:cBhvr>
                                        <p:cTn id="16" dur="1" fill="hold">
                                          <p:stCondLst>
                                            <p:cond delay="0"/>
                                          </p:stCondLst>
                                        </p:cTn>
                                        <p:tgtEl>
                                          <p:spTgt spid="2">
                                            <p:txEl>
                                              <p:pRg st="0" end="0"/>
                                            </p:txEl>
                                          </p:spTgt>
                                        </p:tgtEl>
                                        <p:attrNameLst>
                                          <p:attrName>style.visibility</p:attrName>
                                        </p:attrNameLst>
                                      </p:cBhvr>
                                      <p:to>
                                        <p:strVal val="visible"/>
                                      </p:to>
                                    </p:set>
                                    <p:animEffect transition="in" filter="diamond(in)">
                                      <p:cBhvr>
                                        <p:cTn id="17" dur="2000"/>
                                        <p:tgtEl>
                                          <p:spTgt spid="2">
                                            <p:txEl>
                                              <p:pRg st="0" end="0"/>
                                            </p:txEl>
                                          </p:spTgt>
                                        </p:tgtEl>
                                      </p:cBhvr>
                                    </p:animEffect>
                                  </p:childTnLst>
                                </p:cTn>
                              </p:par>
                              <p:par>
                                <p:cTn id="18" presetID="8" presetClass="entr" presetSubtype="16" fill="hold" grpId="0" nodeType="withEffect">
                                  <p:stCondLst>
                                    <p:cond delay="0"/>
                                  </p:stCondLst>
                                  <p:childTnLst>
                                    <p:set>
                                      <p:cBhvr>
                                        <p:cTn id="19" dur="1" fill="hold">
                                          <p:stCondLst>
                                            <p:cond delay="0"/>
                                          </p:stCondLst>
                                        </p:cTn>
                                        <p:tgtEl>
                                          <p:spTgt spid="2">
                                            <p:txEl>
                                              <p:pRg st="1" end="1"/>
                                            </p:txEl>
                                          </p:spTgt>
                                        </p:tgtEl>
                                        <p:attrNameLst>
                                          <p:attrName>style.visibility</p:attrName>
                                        </p:attrNameLst>
                                      </p:cBhvr>
                                      <p:to>
                                        <p:strVal val="visible"/>
                                      </p:to>
                                    </p:set>
                                    <p:animEffect transition="in" filter="diamond(in)">
                                      <p:cBhvr>
                                        <p:cTn id="20" dur="20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642910" y="1000108"/>
            <a:ext cx="7772400" cy="1367808"/>
          </a:xfrm>
        </p:spPr>
        <p:txBody>
          <a:bodyPr/>
          <a:lstStyle/>
          <a:p>
            <a:pPr algn="ctr"/>
            <a:r>
              <a:rPr lang="tr-T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Viner Hand ITC" pitchFamily="66" charset="0"/>
              </a:rPr>
              <a:t>SİNDİRİM SİSTEMİMİZ</a:t>
            </a:r>
            <a:endParaRPr lang="tr-TR" dirty="0"/>
          </a:p>
        </p:txBody>
      </p:sp>
      <p:sp>
        <p:nvSpPr>
          <p:cNvPr id="3" name="2 Alt Başlık"/>
          <p:cNvSpPr>
            <a:spLocks noGrp="1"/>
          </p:cNvSpPr>
          <p:nvPr>
            <p:ph type="subTitle" idx="1"/>
          </p:nvPr>
        </p:nvSpPr>
        <p:spPr>
          <a:xfrm>
            <a:off x="714348" y="3143248"/>
            <a:ext cx="7772400" cy="1199704"/>
          </a:xfrm>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tr-TR" sz="6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hiller" pitchFamily="82" charset="0"/>
              </a:rPr>
              <a:t>Yardımcı Organlar</a:t>
            </a:r>
            <a:endParaRPr lang="tr-TR" sz="6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hiller" pitchFamily="82"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10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2"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3743316" y="428604"/>
            <a:ext cx="5400684" cy="6429396"/>
          </a:xfrm>
        </p:spPr>
        <p:txBody>
          <a:bodyPr>
            <a:noAutofit/>
          </a:bodyPr>
          <a:lstStyle/>
          <a:p>
            <a:pPr>
              <a:buNone/>
            </a:pPr>
            <a:r>
              <a:rPr lang="tr-TR" sz="6600" dirty="0" smtClean="0">
                <a:latin typeface="Chiller" pitchFamily="82" charset="0"/>
              </a:rPr>
              <a:t>Pankreas öz suyunu salgılar,proteinlerin,karbonhidratların ve yağların sindirimini gerçekleştiren enzimler içerir</a:t>
            </a:r>
            <a:endParaRPr lang="tr-TR" sz="6600" dirty="0">
              <a:latin typeface="Chiller" pitchFamily="82" charset="0"/>
            </a:endParaRPr>
          </a:p>
        </p:txBody>
      </p:sp>
      <p:pic>
        <p:nvPicPr>
          <p:cNvPr id="3" name="2 Resim" descr="B-4055~1.JPG"/>
          <p:cNvPicPr>
            <a:picLocks noChangeAspect="1"/>
          </p:cNvPicPr>
          <p:nvPr/>
        </p:nvPicPr>
        <p:blipFill>
          <a:blip r:embed="rId2"/>
          <a:stretch>
            <a:fillRect/>
          </a:stretch>
        </p:blipFill>
        <p:spPr>
          <a:xfrm>
            <a:off x="0" y="1357298"/>
            <a:ext cx="3810000" cy="288607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par>
                                <p:cTn id="21" presetID="13" presetClass="entr" presetSubtype="16" fill="hold" grpId="0" nodeType="withEffect">
                                  <p:stCondLst>
                                    <p:cond delay="0"/>
                                  </p:stCondLst>
                                  <p:childTnLst>
                                    <p:set>
                                      <p:cBhvr>
                                        <p:cTn id="22" dur="1" fill="hold">
                                          <p:stCondLst>
                                            <p:cond delay="0"/>
                                          </p:stCondLst>
                                        </p:cTn>
                                        <p:tgtEl>
                                          <p:spTgt spid="2">
                                            <p:txEl>
                                              <p:pRg st="0" end="0"/>
                                            </p:txEl>
                                          </p:spTgt>
                                        </p:tgtEl>
                                        <p:attrNameLst>
                                          <p:attrName>style.visibility</p:attrName>
                                        </p:attrNameLst>
                                      </p:cBhvr>
                                      <p:to>
                                        <p:strVal val="visible"/>
                                      </p:to>
                                    </p:set>
                                    <p:animEffect transition="in" filter="plus(in)">
                                      <p:cBhvr>
                                        <p:cTn id="23" dur="20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4143372" y="428604"/>
            <a:ext cx="4543428" cy="6429396"/>
          </a:xfrm>
        </p:spPr>
        <p:txBody>
          <a:bodyPr>
            <a:noAutofit/>
          </a:bodyPr>
          <a:lstStyle/>
          <a:p>
            <a:pPr algn="ctr">
              <a:buNone/>
            </a:pPr>
            <a:r>
              <a:rPr lang="tr-TR" sz="5400" dirty="0" smtClean="0">
                <a:latin typeface="Chiller" pitchFamily="82" charset="0"/>
              </a:rPr>
              <a:t>Safra sıvısını salgılar,Büyük yağ damlalarını küçük parçalara ayırarak yağların kimyasal sindirimine yardımcı olur.</a:t>
            </a:r>
            <a:endParaRPr lang="tr-TR" sz="5400" dirty="0">
              <a:latin typeface="Chiller" pitchFamily="82" charset="0"/>
            </a:endParaRPr>
          </a:p>
        </p:txBody>
      </p:sp>
      <p:pic>
        <p:nvPicPr>
          <p:cNvPr id="3" name="2 Resim" descr="pankreas_anatomi.jpg"/>
          <p:cNvPicPr>
            <a:picLocks noChangeAspect="1"/>
          </p:cNvPicPr>
          <p:nvPr/>
        </p:nvPicPr>
        <p:blipFill>
          <a:blip r:embed="rId2"/>
          <a:stretch>
            <a:fillRect/>
          </a:stretch>
        </p:blipFill>
        <p:spPr>
          <a:xfrm>
            <a:off x="0" y="1428736"/>
            <a:ext cx="3752850" cy="36957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par>
                                <p:cTn id="21" presetID="13" presetClass="entr" presetSubtype="16" fill="hold" grpId="0" nodeType="withEffect">
                                  <p:stCondLst>
                                    <p:cond delay="0"/>
                                  </p:stCondLst>
                                  <p:childTnLst>
                                    <p:set>
                                      <p:cBhvr>
                                        <p:cTn id="22" dur="1" fill="hold">
                                          <p:stCondLst>
                                            <p:cond delay="0"/>
                                          </p:stCondLst>
                                        </p:cTn>
                                        <p:tgtEl>
                                          <p:spTgt spid="2">
                                            <p:txEl>
                                              <p:pRg st="0" end="0"/>
                                            </p:txEl>
                                          </p:spTgt>
                                        </p:tgtEl>
                                        <p:attrNameLst>
                                          <p:attrName>style.visibility</p:attrName>
                                        </p:attrNameLst>
                                      </p:cBhvr>
                                      <p:to>
                                        <p:strVal val="visible"/>
                                      </p:to>
                                    </p:set>
                                    <p:animEffect transition="in" filter="plus(in)">
                                      <p:cBhvr>
                                        <p:cTn id="23" dur="20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0" y="714356"/>
            <a:ext cx="9144000" cy="1367808"/>
          </a:xfrm>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tr-TR" sz="54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Viner Hand ITC" pitchFamily="66" charset="0"/>
              </a:rPr>
              <a:t>SİNDİRİM SİSTEMİMİZ</a:t>
            </a:r>
            <a:endParaRPr lang="tr-TR" sz="540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Viner Hand ITC" pitchFamily="66" charset="0"/>
            </a:endParaRPr>
          </a:p>
        </p:txBody>
      </p:sp>
      <p:sp>
        <p:nvSpPr>
          <p:cNvPr id="3" name="2 Alt Başlık"/>
          <p:cNvSpPr>
            <a:spLocks noGrp="1"/>
          </p:cNvSpPr>
          <p:nvPr>
            <p:ph type="subTitle" idx="1"/>
          </p:nvPr>
        </p:nvSpPr>
        <p:spPr>
          <a:xfrm>
            <a:off x="714348" y="2714620"/>
            <a:ext cx="7772400" cy="1199704"/>
          </a:xfrm>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tr-TR"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hiller" pitchFamily="82" charset="0"/>
              </a:rPr>
              <a:t>…HASTALIKLAR…</a:t>
            </a:r>
            <a:endParaRPr lang="tr-TR"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hiller" pitchFamily="82"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10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2"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İçerik Yer Tutucusu"/>
          <p:cNvGraphicFramePr>
            <a:graphicFrameLocks noGrp="1"/>
          </p:cNvGraphicFramePr>
          <p:nvPr>
            <p:ph idx="1"/>
          </p:nvPr>
        </p:nvGraphicFramePr>
        <p:xfrm>
          <a:off x="-71470" y="1"/>
          <a:ext cx="9215470" cy="6891340"/>
        </p:xfrm>
        <a:graphic>
          <a:graphicData uri="http://schemas.openxmlformats.org/drawingml/2006/table">
            <a:tbl>
              <a:tblPr firstRow="1" bandRow="1">
                <a:tableStyleId>{68D230F3-CF80-4859-8CE7-A43EE81993B5}</a:tableStyleId>
              </a:tblPr>
              <a:tblGrid>
                <a:gridCol w="2738456"/>
                <a:gridCol w="6477014"/>
              </a:tblGrid>
              <a:tr h="947237">
                <a:tc>
                  <a:txBody>
                    <a:bodyPr/>
                    <a:lstStyle/>
                    <a:p>
                      <a:r>
                        <a:rPr lang="tr-TR" sz="2800" b="1" dirty="0" smtClean="0">
                          <a:solidFill>
                            <a:srgbClr val="FF0000"/>
                          </a:solidFill>
                        </a:rPr>
                        <a:t>ÜLSER</a:t>
                      </a:r>
                    </a:p>
                  </a:txBody>
                  <a:tcPr/>
                </a:tc>
                <a:tc>
                  <a:txBody>
                    <a:bodyPr/>
                    <a:lstStyle/>
                    <a:p>
                      <a:r>
                        <a:rPr kumimoji="0" lang="tr-TR" sz="2000" kern="1200" dirty="0" smtClean="0"/>
                        <a:t>Mide öz suyunun mide ve onikiparmak bağırsağını aşındırmasıdır.</a:t>
                      </a:r>
                      <a:endParaRPr lang="tr-TR" sz="2000" dirty="0"/>
                    </a:p>
                  </a:txBody>
                  <a:tcPr/>
                </a:tc>
              </a:tr>
              <a:tr h="947237">
                <a:tc>
                  <a:txBody>
                    <a:bodyPr/>
                    <a:lstStyle/>
                    <a:p>
                      <a:r>
                        <a:rPr lang="tr-TR" sz="2800" b="1" dirty="0" smtClean="0">
                          <a:solidFill>
                            <a:srgbClr val="FF0000"/>
                          </a:solidFill>
                        </a:rPr>
                        <a:t>TİFO</a:t>
                      </a:r>
                      <a:endParaRPr lang="tr-TR" sz="2800" b="1" dirty="0">
                        <a:solidFill>
                          <a:srgbClr val="FF0000"/>
                        </a:solidFill>
                      </a:endParaRPr>
                    </a:p>
                  </a:txBody>
                  <a:tcPr/>
                </a:tc>
                <a:tc>
                  <a:txBody>
                    <a:bodyPr/>
                    <a:lstStyle/>
                    <a:p>
                      <a:r>
                        <a:rPr kumimoji="0" lang="tr-TR" sz="2000" kern="1200" dirty="0" smtClean="0"/>
                        <a:t>Kirli su ve mikroplu yiyeceklerle geçen basillerin oluşturduğu bir hastalıktır. </a:t>
                      </a:r>
                      <a:endParaRPr lang="tr-TR" sz="2000" dirty="0"/>
                    </a:p>
                  </a:txBody>
                  <a:tcPr/>
                </a:tc>
              </a:tr>
              <a:tr h="947237">
                <a:tc>
                  <a:txBody>
                    <a:bodyPr/>
                    <a:lstStyle/>
                    <a:p>
                      <a:r>
                        <a:rPr lang="tr-TR" sz="2800" b="1" dirty="0" smtClean="0">
                          <a:solidFill>
                            <a:srgbClr val="FF0000"/>
                          </a:solidFill>
                        </a:rPr>
                        <a:t>DİZANTERİ</a:t>
                      </a:r>
                    </a:p>
                  </a:txBody>
                  <a:tcPr/>
                </a:tc>
                <a:tc>
                  <a:txBody>
                    <a:bodyPr/>
                    <a:lstStyle/>
                    <a:p>
                      <a:r>
                        <a:rPr kumimoji="0" lang="tr-TR" sz="2000" kern="1200" dirty="0" smtClean="0"/>
                        <a:t>Basillerin ya da amiplerin kalın bağırsağa yerleşerek yol açtıkları bir hastalıktır.</a:t>
                      </a:r>
                      <a:endParaRPr lang="tr-TR" sz="2000" dirty="0"/>
                    </a:p>
                  </a:txBody>
                  <a:tcPr/>
                </a:tc>
              </a:tr>
              <a:tr h="947237">
                <a:tc>
                  <a:txBody>
                    <a:bodyPr/>
                    <a:lstStyle/>
                    <a:p>
                      <a:r>
                        <a:rPr lang="tr-TR" sz="2800" b="1" dirty="0" smtClean="0">
                          <a:solidFill>
                            <a:srgbClr val="FF0000"/>
                          </a:solidFill>
                        </a:rPr>
                        <a:t>KOLERA</a:t>
                      </a:r>
                      <a:endParaRPr lang="tr-TR" sz="2800" b="1" dirty="0">
                        <a:solidFill>
                          <a:srgbClr val="FF0000"/>
                        </a:solidFill>
                      </a:endParaRPr>
                    </a:p>
                  </a:txBody>
                  <a:tcPr/>
                </a:tc>
                <a:tc>
                  <a:txBody>
                    <a:bodyPr/>
                    <a:lstStyle/>
                    <a:p>
                      <a:r>
                        <a:rPr kumimoji="0" lang="tr-TR" sz="2000" kern="1200" dirty="0" smtClean="0"/>
                        <a:t>Yiyecekler veya dışkıyla bulaşan virgül şeklindeki bakterilerin oluşturduğu bir hastalıktır.</a:t>
                      </a:r>
                      <a:endParaRPr lang="tr-TR" sz="2000" dirty="0"/>
                    </a:p>
                  </a:txBody>
                  <a:tcPr/>
                </a:tc>
              </a:tr>
              <a:tr h="972497">
                <a:tc>
                  <a:txBody>
                    <a:bodyPr/>
                    <a:lstStyle/>
                    <a:p>
                      <a:r>
                        <a:rPr lang="tr-TR" sz="2800" b="1" dirty="0" smtClean="0">
                          <a:solidFill>
                            <a:srgbClr val="FF0000"/>
                          </a:solidFill>
                        </a:rPr>
                        <a:t>İSHAL</a:t>
                      </a:r>
                      <a:endParaRPr lang="tr-TR" sz="2800" b="1" dirty="0">
                        <a:solidFill>
                          <a:srgbClr val="FF0000"/>
                        </a:solidFill>
                      </a:endParaRPr>
                    </a:p>
                  </a:txBody>
                  <a:tcPr/>
                </a:tc>
                <a:tc>
                  <a:txBody>
                    <a:bodyPr/>
                    <a:lstStyle/>
                    <a:p>
                      <a:r>
                        <a:rPr kumimoji="0" lang="tr-TR" sz="2000" kern="1200" dirty="0" smtClean="0"/>
                        <a:t>Bütün bulaşıcı hastalıklar, bağırsak parazitleri, beslenme ve emilim bozukluklarında ortaya çıkan bir hastalıktır. </a:t>
                      </a:r>
                      <a:endParaRPr lang="tr-TR" sz="2000" dirty="0"/>
                    </a:p>
                  </a:txBody>
                  <a:tcPr/>
                </a:tc>
              </a:tr>
              <a:tr h="1149315">
                <a:tc>
                  <a:txBody>
                    <a:bodyPr/>
                    <a:lstStyle/>
                    <a:p>
                      <a:r>
                        <a:rPr lang="tr-TR" sz="2800" b="1" dirty="0" smtClean="0">
                          <a:solidFill>
                            <a:srgbClr val="FF0000"/>
                          </a:solidFill>
                        </a:rPr>
                        <a:t>GIDA ZEHİRLENMESİ</a:t>
                      </a:r>
                      <a:endParaRPr lang="tr-TR" sz="2800" b="1" dirty="0">
                        <a:solidFill>
                          <a:srgbClr val="FF0000"/>
                        </a:solidFill>
                      </a:endParaRPr>
                    </a:p>
                  </a:txBody>
                  <a:tcPr/>
                </a:tc>
                <a:tc>
                  <a:txBody>
                    <a:bodyPr/>
                    <a:lstStyle/>
                    <a:p>
                      <a:r>
                        <a:rPr kumimoji="0" lang="tr-TR" sz="2000" kern="1200" dirty="0" smtClean="0"/>
                        <a:t>Bozulmuş, mikroplu veya kirli besinlerin yol açtığı bir hastalıktır.  </a:t>
                      </a:r>
                      <a:endParaRPr lang="tr-TR" sz="2000" dirty="0"/>
                    </a:p>
                  </a:txBody>
                  <a:tcPr/>
                </a:tc>
              </a:tr>
              <a:tr h="947237">
                <a:tc>
                  <a:txBody>
                    <a:bodyPr/>
                    <a:lstStyle/>
                    <a:p>
                      <a:r>
                        <a:rPr lang="tr-TR" sz="2800" b="1" dirty="0" smtClean="0">
                          <a:solidFill>
                            <a:srgbClr val="FF0000"/>
                          </a:solidFill>
                        </a:rPr>
                        <a:t>APANDİSİT</a:t>
                      </a:r>
                      <a:endParaRPr lang="tr-TR" sz="2800" b="1" dirty="0">
                        <a:solidFill>
                          <a:srgbClr val="FF0000"/>
                        </a:solidFill>
                      </a:endParaRPr>
                    </a:p>
                  </a:txBody>
                  <a:tcPr/>
                </a:tc>
                <a:tc>
                  <a:txBody>
                    <a:bodyPr/>
                    <a:lstStyle/>
                    <a:p>
                      <a:r>
                        <a:rPr kumimoji="0" lang="tr-TR" sz="2000" kern="1200" dirty="0" smtClean="0"/>
                        <a:t>Kör bağırsaktaki apandisin iltihaplanmasıdır. </a:t>
                      </a:r>
                      <a:endParaRPr lang="tr-TR" sz="2000" dirty="0"/>
                    </a:p>
                  </a:txBody>
                  <a:tcPr/>
                </a:tc>
              </a:tr>
            </a:tbl>
          </a:graphicData>
        </a:graphic>
      </p:graphicFrame>
    </p:spTree>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428596" y="1571612"/>
            <a:ext cx="8229600" cy="5000635"/>
          </a:xfrm>
        </p:spPr>
        <p:txBody>
          <a:bodyPr>
            <a:normAutofit fontScale="92500"/>
          </a:bodyPr>
          <a:lstStyle/>
          <a:p>
            <a:pPr>
              <a:buNone/>
            </a:pPr>
            <a:r>
              <a:rPr lang="tr-TR" sz="4000" dirty="0" smtClean="0">
                <a:latin typeface="Chiller" pitchFamily="82" charset="0"/>
              </a:rPr>
              <a:t> Çok sıcak ve çok soğuk şeyler yiyip içmemeliyiz.</a:t>
            </a:r>
          </a:p>
          <a:p>
            <a:pPr>
              <a:buNone/>
            </a:pPr>
            <a:r>
              <a:rPr lang="tr-TR" sz="4000" dirty="0" smtClean="0">
                <a:latin typeface="Chiller" pitchFamily="82" charset="0"/>
              </a:rPr>
              <a:t> Lokmaları iyice çiğnemeli ve yavaş yemeliyiz.</a:t>
            </a:r>
          </a:p>
          <a:p>
            <a:pPr>
              <a:buNone/>
            </a:pPr>
            <a:r>
              <a:rPr lang="tr-TR" sz="4000" dirty="0" smtClean="0">
                <a:latin typeface="Chiller" pitchFamily="82" charset="0"/>
              </a:rPr>
              <a:t> Sofradan tam olarak doymadan kalkmalıyız.</a:t>
            </a:r>
          </a:p>
          <a:p>
            <a:pPr>
              <a:buNone/>
            </a:pPr>
            <a:r>
              <a:rPr lang="tr-TR" sz="4000" dirty="0" smtClean="0">
                <a:latin typeface="Chiller" pitchFamily="82" charset="0"/>
              </a:rPr>
              <a:t> Yemek sırasında ve yemekten sonra fazla su içmemeliyiz.</a:t>
            </a:r>
          </a:p>
          <a:p>
            <a:pPr>
              <a:buNone/>
            </a:pPr>
            <a:r>
              <a:rPr lang="tr-TR" sz="4000" dirty="0" smtClean="0">
                <a:latin typeface="Chiller" pitchFamily="82" charset="0"/>
              </a:rPr>
              <a:t> Yemekten sonra bir saat kadar istirahat etmeliyiz.</a:t>
            </a:r>
          </a:p>
          <a:p>
            <a:pPr>
              <a:buNone/>
            </a:pPr>
            <a:r>
              <a:rPr lang="tr-TR" sz="4000" dirty="0" smtClean="0">
                <a:latin typeface="Chiller" pitchFamily="82" charset="0"/>
              </a:rPr>
              <a:t> Yemeğe çiğ salata veya taze meyve ile başlamalıyız.</a:t>
            </a:r>
          </a:p>
          <a:p>
            <a:pPr>
              <a:buNone/>
            </a:pPr>
            <a:r>
              <a:rPr lang="tr-TR" sz="4000" dirty="0" smtClean="0">
                <a:latin typeface="Chiller" pitchFamily="82" charset="0"/>
              </a:rPr>
              <a:t> Kafeinli ve asitli içeceklerden uzak durmalıyız.</a:t>
            </a:r>
          </a:p>
          <a:p>
            <a:pPr>
              <a:buNone/>
            </a:pPr>
            <a:endParaRPr lang="tr-TR" dirty="0"/>
          </a:p>
        </p:txBody>
      </p:sp>
      <p:sp>
        <p:nvSpPr>
          <p:cNvPr id="3" name="2 Başlık"/>
          <p:cNvSpPr>
            <a:spLocks noGrp="1"/>
          </p:cNvSpPr>
          <p:nvPr>
            <p:ph type="title"/>
          </p:nvPr>
        </p:nvSpPr>
        <p:spPr/>
        <p:txBody>
          <a:bodyPr/>
          <a:lstStyle/>
          <a:p>
            <a:pPr algn="ctr"/>
            <a:r>
              <a:rPr lang="tr-TR"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Viner Hand ITC" pitchFamily="66" charset="0"/>
              </a:rPr>
              <a:t>S.S.S’NI KORUMAK İÇİN;</a:t>
            </a:r>
            <a:endParaRPr lang="tr-TR"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Viner Hand ITC" pitchFamily="66"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par>
                          <p:cTn id="8" fill="hold">
                            <p:stCondLst>
                              <p:cond delay="2000"/>
                            </p:stCondLst>
                            <p:childTnLst>
                              <p:par>
                                <p:cTn id="9" presetID="8" presetClass="entr" presetSubtype="16" fill="hold" grpId="0" nodeType="after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Effect transition="in" filter="diamond(in)">
                                      <p:cBhvr>
                                        <p:cTn id="11" dur="2000"/>
                                        <p:tgtEl>
                                          <p:spTgt spid="2">
                                            <p:txEl>
                                              <p:pRg st="0" end="0"/>
                                            </p:txEl>
                                          </p:spTgt>
                                        </p:tgtEl>
                                      </p:cBhvr>
                                    </p:animEffect>
                                  </p:childTnLst>
                                </p:cTn>
                              </p:par>
                            </p:childTnLst>
                          </p:cTn>
                        </p:par>
                        <p:par>
                          <p:cTn id="12" fill="hold">
                            <p:stCondLst>
                              <p:cond delay="4000"/>
                            </p:stCondLst>
                            <p:childTnLst>
                              <p:par>
                                <p:cTn id="13" presetID="8" presetClass="entr" presetSubtype="16" fill="hold" grpId="0" nodeType="after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diamond(in)">
                                      <p:cBhvr>
                                        <p:cTn id="15" dur="2000"/>
                                        <p:tgtEl>
                                          <p:spTgt spid="2">
                                            <p:txEl>
                                              <p:pRg st="1" end="1"/>
                                            </p:txEl>
                                          </p:spTgt>
                                        </p:tgtEl>
                                      </p:cBhvr>
                                    </p:animEffect>
                                  </p:childTnLst>
                                </p:cTn>
                              </p:par>
                            </p:childTnLst>
                          </p:cTn>
                        </p:par>
                        <p:par>
                          <p:cTn id="16" fill="hold">
                            <p:stCondLst>
                              <p:cond delay="6000"/>
                            </p:stCondLst>
                            <p:childTnLst>
                              <p:par>
                                <p:cTn id="17" presetID="8" presetClass="entr" presetSubtype="16" fill="hold" grpId="0" nodeType="after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Effect transition="in" filter="diamond(in)">
                                      <p:cBhvr>
                                        <p:cTn id="19" dur="2000"/>
                                        <p:tgtEl>
                                          <p:spTgt spid="2">
                                            <p:txEl>
                                              <p:pRg st="2" end="2"/>
                                            </p:txEl>
                                          </p:spTgt>
                                        </p:tgtEl>
                                      </p:cBhvr>
                                    </p:animEffect>
                                  </p:childTnLst>
                                </p:cTn>
                              </p:par>
                            </p:childTnLst>
                          </p:cTn>
                        </p:par>
                        <p:par>
                          <p:cTn id="20" fill="hold">
                            <p:stCondLst>
                              <p:cond delay="8000"/>
                            </p:stCondLst>
                            <p:childTnLst>
                              <p:par>
                                <p:cTn id="21" presetID="8" presetClass="entr" presetSubtype="16" fill="hold" grpId="0" nodeType="after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Effect transition="in" filter="diamond(in)">
                                      <p:cBhvr>
                                        <p:cTn id="23" dur="2000"/>
                                        <p:tgtEl>
                                          <p:spTgt spid="2">
                                            <p:txEl>
                                              <p:pRg st="3" end="3"/>
                                            </p:txEl>
                                          </p:spTgt>
                                        </p:tgtEl>
                                      </p:cBhvr>
                                    </p:animEffect>
                                  </p:childTnLst>
                                </p:cTn>
                              </p:par>
                            </p:childTnLst>
                          </p:cTn>
                        </p:par>
                        <p:par>
                          <p:cTn id="24" fill="hold">
                            <p:stCondLst>
                              <p:cond delay="10000"/>
                            </p:stCondLst>
                            <p:childTnLst>
                              <p:par>
                                <p:cTn id="25" presetID="8" presetClass="entr" presetSubtype="16" fill="hold" grpId="0" nodeType="after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diamond(in)">
                                      <p:cBhvr>
                                        <p:cTn id="27" dur="2000"/>
                                        <p:tgtEl>
                                          <p:spTgt spid="2">
                                            <p:txEl>
                                              <p:pRg st="4" end="4"/>
                                            </p:txEl>
                                          </p:spTgt>
                                        </p:tgtEl>
                                      </p:cBhvr>
                                    </p:animEffect>
                                  </p:childTnLst>
                                </p:cTn>
                              </p:par>
                            </p:childTnLst>
                          </p:cTn>
                        </p:par>
                        <p:par>
                          <p:cTn id="28" fill="hold">
                            <p:stCondLst>
                              <p:cond delay="12000"/>
                            </p:stCondLst>
                            <p:childTnLst>
                              <p:par>
                                <p:cTn id="29" presetID="8" presetClass="entr" presetSubtype="16" fill="hold" grpId="0" nodeType="after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Effect transition="in" filter="diamond(in)">
                                      <p:cBhvr>
                                        <p:cTn id="31" dur="2000"/>
                                        <p:tgtEl>
                                          <p:spTgt spid="2">
                                            <p:txEl>
                                              <p:pRg st="5" end="5"/>
                                            </p:txEl>
                                          </p:spTgt>
                                        </p:tgtEl>
                                      </p:cBhvr>
                                    </p:animEffect>
                                  </p:childTnLst>
                                </p:cTn>
                              </p:par>
                            </p:childTnLst>
                          </p:cTn>
                        </p:par>
                        <p:par>
                          <p:cTn id="32" fill="hold">
                            <p:stCondLst>
                              <p:cond delay="14000"/>
                            </p:stCondLst>
                            <p:childTnLst>
                              <p:par>
                                <p:cTn id="33" presetID="8" presetClass="entr" presetSubtype="16" fill="hold" grpId="0" nodeType="afterEffect">
                                  <p:stCondLst>
                                    <p:cond delay="0"/>
                                  </p:stCondLst>
                                  <p:childTnLst>
                                    <p:set>
                                      <p:cBhvr>
                                        <p:cTn id="34" dur="1" fill="hold">
                                          <p:stCondLst>
                                            <p:cond delay="0"/>
                                          </p:stCondLst>
                                        </p:cTn>
                                        <p:tgtEl>
                                          <p:spTgt spid="2">
                                            <p:txEl>
                                              <p:pRg st="6" end="6"/>
                                            </p:txEl>
                                          </p:spTgt>
                                        </p:tgtEl>
                                        <p:attrNameLst>
                                          <p:attrName>style.visibility</p:attrName>
                                        </p:attrNameLst>
                                      </p:cBhvr>
                                      <p:to>
                                        <p:strVal val="visible"/>
                                      </p:to>
                                    </p:set>
                                    <p:animEffect transition="in" filter="diamond(in)">
                                      <p:cBhvr>
                                        <p:cTn id="35" dur="20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0" y="1071546"/>
            <a:ext cx="9144000" cy="1829761"/>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l"/>
            <a:r>
              <a:rPr lang="tr-T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Viner Hand ITC" pitchFamily="66" charset="0"/>
              </a:rPr>
              <a:t>	SİNDİRİM SİSTEMİMİZ</a:t>
            </a:r>
            <a:endParaRPr lang="tr-TR"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Viner Hand ITC" pitchFamily="66" charset="0"/>
            </a:endParaRPr>
          </a:p>
        </p:txBody>
      </p:sp>
      <p:sp>
        <p:nvSpPr>
          <p:cNvPr id="3" name="2 Alt Başlık"/>
          <p:cNvSpPr>
            <a:spLocks noGrp="1"/>
          </p:cNvSpPr>
          <p:nvPr>
            <p:ph type="subTitle" idx="1"/>
          </p:nvPr>
        </p:nvSpPr>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tr-TR" sz="4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hiller" pitchFamily="82" charset="0"/>
              </a:rPr>
              <a:t>…SORULAR…</a:t>
            </a:r>
            <a:endParaRPr lang="tr-TR" sz="4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hiller" pitchFamily="82"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10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2"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357158" y="2428868"/>
            <a:ext cx="8229600" cy="3714776"/>
          </a:xfrm>
        </p:spPr>
        <p:txBody>
          <a:bodyPr>
            <a:noAutofit/>
          </a:bodyPr>
          <a:lstStyle/>
          <a:p>
            <a:pPr algn="ctr">
              <a:buNone/>
            </a:pPr>
            <a:r>
              <a:rPr lang="tr-TR" sz="6000" dirty="0" smtClean="0">
                <a:latin typeface="Chiller" pitchFamily="82" charset="0"/>
              </a:rPr>
              <a:t>Besin maddeleri içeriklerine göre karbonhidrat,yağ,protein,vitamin,su ve mineraller olmak üzere 6’ya ayrılır.</a:t>
            </a:r>
            <a:endParaRPr lang="tr-TR" sz="6000" dirty="0">
              <a:latin typeface="Chiller" pitchFamily="82" charset="0"/>
            </a:endParaRPr>
          </a:p>
        </p:txBody>
      </p:sp>
      <p:sp>
        <p:nvSpPr>
          <p:cNvPr id="3" name="2 Başlık"/>
          <p:cNvSpPr>
            <a:spLocks noGrp="1"/>
          </p:cNvSpPr>
          <p:nvPr>
            <p:ph type="title"/>
          </p:nvPr>
        </p:nvSpPr>
        <p:spPr>
          <a:xfrm>
            <a:off x="457200" y="274638"/>
            <a:ext cx="8229600" cy="1582726"/>
          </a:xfrm>
        </p:spPr>
        <p:txBody>
          <a:bodyPr>
            <a:normAutofit/>
          </a:bodyPr>
          <a:lstStyle/>
          <a:p>
            <a:pPr algn="ctr"/>
            <a:r>
              <a:rPr lang="tr-TR" sz="440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Viner Hand ITC" pitchFamily="66" charset="0"/>
              </a:rPr>
              <a:t>Besin  maddeleri  içeriklerine göre  kaça  ayrılır?</a:t>
            </a:r>
            <a:endParaRPr lang="tr-TR" sz="440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Viner Hand ITC" pitchFamily="66"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2000" fill="hold"/>
                                        <p:tgtEl>
                                          <p:spTgt spid="3"/>
                                        </p:tgtEl>
                                        <p:attrNameLst>
                                          <p:attrName>ppt_x</p:attrName>
                                        </p:attrNameLst>
                                      </p:cBhvr>
                                      <p:tavLst>
                                        <p:tav tm="0">
                                          <p:val>
                                            <p:strVal val="#ppt_x"/>
                                          </p:val>
                                        </p:tav>
                                        <p:tav tm="100000">
                                          <p:val>
                                            <p:strVal val="#ppt_x"/>
                                          </p:val>
                                        </p:tav>
                                      </p:tavLst>
                                    </p:anim>
                                    <p:anim calcmode="lin" valueType="num">
                                      <p:cBhvr additive="base">
                                        <p:cTn id="8" dur="2000" fill="hold"/>
                                        <p:tgtEl>
                                          <p:spTgt spid="3"/>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 calcmode="lin" valueType="num">
                                      <p:cBhvr additive="base">
                                        <p:cTn id="13" dur="20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noAutofit/>
          </a:bodyPr>
          <a:lstStyle/>
          <a:p>
            <a:pPr algn="ctr">
              <a:buNone/>
            </a:pPr>
            <a:r>
              <a:rPr lang="tr-TR" sz="6000" dirty="0" smtClean="0">
                <a:latin typeface="Chiller" pitchFamily="82" charset="0"/>
              </a:rPr>
              <a:t>Büyük moleküllü besin maddelerinin, sindirim sistemi organlarında parçalanarak, kana geçebilecek hale gelmesine sindirim denir</a:t>
            </a:r>
            <a:endParaRPr lang="tr-TR" sz="6000" dirty="0">
              <a:latin typeface="Chiller" pitchFamily="82" charset="0"/>
            </a:endParaRPr>
          </a:p>
        </p:txBody>
      </p:sp>
      <p:sp>
        <p:nvSpPr>
          <p:cNvPr id="3" name="2 Başlık"/>
          <p:cNvSpPr>
            <a:spLocks noGrp="1"/>
          </p:cNvSpPr>
          <p:nvPr>
            <p:ph type="title"/>
          </p:nvPr>
        </p:nvSpPr>
        <p:spPr/>
        <p:txBody>
          <a:bodyPr/>
          <a:lstStyle/>
          <a:p>
            <a:pPr algn="ctr"/>
            <a:r>
              <a:rPr lang="tr-TR"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Viner Hand ITC" pitchFamily="66" charset="0"/>
              </a:rPr>
              <a:t>SİNDİRİM NEDİR?</a:t>
            </a:r>
            <a:endParaRPr lang="tr-TR"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Viner Hand ITC" pitchFamily="66"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diamond(in)">
                                      <p:cBhvr>
                                        <p:cTn id="10" dur="20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5000628" y="500042"/>
            <a:ext cx="3686172" cy="5786478"/>
          </a:xfrm>
        </p:spPr>
        <p:txBody>
          <a:bodyPr>
            <a:noAutofit/>
          </a:bodyPr>
          <a:lstStyle/>
          <a:p>
            <a:pPr algn="r"/>
            <a:r>
              <a:rPr lang="tr-TR" sz="4800" dirty="0" smtClean="0">
                <a:latin typeface="Chiller" pitchFamily="82" charset="0"/>
              </a:rPr>
              <a:t>Ağız</a:t>
            </a:r>
          </a:p>
          <a:p>
            <a:pPr algn="r"/>
            <a:r>
              <a:rPr lang="tr-TR" sz="4800" dirty="0" smtClean="0">
                <a:latin typeface="Chiller" pitchFamily="82" charset="0"/>
              </a:rPr>
              <a:t>Yutak</a:t>
            </a:r>
          </a:p>
          <a:p>
            <a:pPr algn="r"/>
            <a:r>
              <a:rPr lang="tr-TR" sz="4800" dirty="0" smtClean="0">
                <a:latin typeface="Chiller" pitchFamily="82" charset="0"/>
              </a:rPr>
              <a:t>Yemek borusu</a:t>
            </a:r>
          </a:p>
          <a:p>
            <a:pPr algn="r"/>
            <a:r>
              <a:rPr lang="tr-TR" sz="4800" dirty="0" smtClean="0">
                <a:latin typeface="Chiller" pitchFamily="82" charset="0"/>
              </a:rPr>
              <a:t>Mide</a:t>
            </a:r>
          </a:p>
          <a:p>
            <a:pPr algn="r"/>
            <a:r>
              <a:rPr lang="tr-TR" sz="4800" dirty="0" smtClean="0">
                <a:latin typeface="Chiller" pitchFamily="82" charset="0"/>
              </a:rPr>
              <a:t>İnce Bağırsaklar</a:t>
            </a:r>
          </a:p>
          <a:p>
            <a:pPr algn="r"/>
            <a:r>
              <a:rPr lang="tr-TR" sz="4800" dirty="0" smtClean="0">
                <a:latin typeface="Chiller" pitchFamily="82" charset="0"/>
              </a:rPr>
              <a:t>Kalın Bağırsaklar</a:t>
            </a:r>
          </a:p>
          <a:p>
            <a:pPr algn="r"/>
            <a:r>
              <a:rPr lang="tr-TR" sz="4800" dirty="0" smtClean="0">
                <a:latin typeface="Chiller" pitchFamily="82" charset="0"/>
              </a:rPr>
              <a:t>anüs</a:t>
            </a:r>
            <a:endParaRPr lang="tr-TR" sz="4800" dirty="0">
              <a:latin typeface="Chiller" pitchFamily="82" charset="0"/>
            </a:endParaRPr>
          </a:p>
        </p:txBody>
      </p:sp>
      <p:sp>
        <p:nvSpPr>
          <p:cNvPr id="3" name="2 Başlık"/>
          <p:cNvSpPr>
            <a:spLocks noGrp="1"/>
          </p:cNvSpPr>
          <p:nvPr>
            <p:ph type="title"/>
          </p:nvPr>
        </p:nvSpPr>
        <p:spPr>
          <a:xfrm>
            <a:off x="0" y="285728"/>
            <a:ext cx="4500562" cy="5357850"/>
          </a:xfrm>
        </p:spPr>
        <p:txBody>
          <a:bodyPr>
            <a:normAutofit fontScale="90000"/>
          </a:bodyPr>
          <a:lstStyle/>
          <a:p>
            <a:pPr algn="ctr"/>
            <a:r>
              <a:rPr lang="tr-TR" sz="600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Viner Hand ITC" pitchFamily="66" charset="0"/>
              </a:rPr>
              <a:t>Sindirim sistemimizi oluşturan yapı  ve organlar nelerdir?</a:t>
            </a:r>
            <a:endParaRPr lang="tr-TR" sz="600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Viner Hand ITC" pitchFamily="66"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2000" fill="hold"/>
                                        <p:tgtEl>
                                          <p:spTgt spid="3"/>
                                        </p:tgtEl>
                                        <p:attrNameLst>
                                          <p:attrName>ppt_x</p:attrName>
                                        </p:attrNameLst>
                                      </p:cBhvr>
                                      <p:tavLst>
                                        <p:tav tm="0">
                                          <p:val>
                                            <p:strVal val="0-#ppt_w/2"/>
                                          </p:val>
                                        </p:tav>
                                        <p:tav tm="100000">
                                          <p:val>
                                            <p:strVal val="#ppt_x"/>
                                          </p:val>
                                        </p:tav>
                                      </p:tavLst>
                                    </p:anim>
                                    <p:anim calcmode="lin" valueType="num">
                                      <p:cBhvr additive="base">
                                        <p:cTn id="8" dur="20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 calcmode="lin" valueType="num">
                                      <p:cBhvr additive="base">
                                        <p:cTn id="13"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14"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2" fill="hold" grpId="0" nodeType="afterEffect">
                                  <p:stCondLst>
                                    <p:cond delay="0"/>
                                  </p:stCondLst>
                                  <p:childTnLst>
                                    <p:set>
                                      <p:cBhvr>
                                        <p:cTn id="17" dur="1" fill="hold">
                                          <p:stCondLst>
                                            <p:cond delay="0"/>
                                          </p:stCondLst>
                                        </p:cTn>
                                        <p:tgtEl>
                                          <p:spTgt spid="2">
                                            <p:txEl>
                                              <p:pRg st="1" end="1"/>
                                            </p:txEl>
                                          </p:spTgt>
                                        </p:tgtEl>
                                        <p:attrNameLst>
                                          <p:attrName>style.visibility</p:attrName>
                                        </p:attrNameLst>
                                      </p:cBhvr>
                                      <p:to>
                                        <p:strVal val="visible"/>
                                      </p:to>
                                    </p:set>
                                    <p:anim calcmode="lin" valueType="num">
                                      <p:cBhvr additive="base">
                                        <p:cTn id="18" dur="10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19" dur="10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 presetClass="entr" presetSubtype="2" fill="hold" grpId="0" nodeType="afterEffect">
                                  <p:stCondLst>
                                    <p:cond delay="0"/>
                                  </p:stCondLst>
                                  <p:childTnLst>
                                    <p:set>
                                      <p:cBhvr>
                                        <p:cTn id="22" dur="1" fill="hold">
                                          <p:stCondLst>
                                            <p:cond delay="0"/>
                                          </p:stCondLst>
                                        </p:cTn>
                                        <p:tgtEl>
                                          <p:spTgt spid="2">
                                            <p:txEl>
                                              <p:pRg st="2" end="2"/>
                                            </p:txEl>
                                          </p:spTgt>
                                        </p:tgtEl>
                                        <p:attrNameLst>
                                          <p:attrName>style.visibility</p:attrName>
                                        </p:attrNameLst>
                                      </p:cBhvr>
                                      <p:to>
                                        <p:strVal val="visible"/>
                                      </p:to>
                                    </p:set>
                                    <p:anim calcmode="lin" valueType="num">
                                      <p:cBhvr additive="base">
                                        <p:cTn id="23" dur="1000" fill="hold"/>
                                        <p:tgtEl>
                                          <p:spTgt spid="2">
                                            <p:txEl>
                                              <p:pRg st="2" end="2"/>
                                            </p:txEl>
                                          </p:spTgt>
                                        </p:tgtEl>
                                        <p:attrNameLst>
                                          <p:attrName>ppt_x</p:attrName>
                                        </p:attrNameLst>
                                      </p:cBhvr>
                                      <p:tavLst>
                                        <p:tav tm="0">
                                          <p:val>
                                            <p:strVal val="1+#ppt_w/2"/>
                                          </p:val>
                                        </p:tav>
                                        <p:tav tm="100000">
                                          <p:val>
                                            <p:strVal val="#ppt_x"/>
                                          </p:val>
                                        </p:tav>
                                      </p:tavLst>
                                    </p:anim>
                                    <p:anim calcmode="lin" valueType="num">
                                      <p:cBhvr additive="base">
                                        <p:cTn id="24" dur="10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par>
                          <p:cTn id="25" fill="hold">
                            <p:stCondLst>
                              <p:cond delay="3000"/>
                            </p:stCondLst>
                            <p:childTnLst>
                              <p:par>
                                <p:cTn id="26" presetID="2" presetClass="entr" presetSubtype="2" fill="hold" grpId="0" nodeType="after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 calcmode="lin" valueType="num">
                                      <p:cBhvr additive="base">
                                        <p:cTn id="28" dur="1000" fill="hold"/>
                                        <p:tgtEl>
                                          <p:spTgt spid="2">
                                            <p:txEl>
                                              <p:pRg st="3" end="3"/>
                                            </p:txEl>
                                          </p:spTgt>
                                        </p:tgtEl>
                                        <p:attrNameLst>
                                          <p:attrName>ppt_x</p:attrName>
                                        </p:attrNameLst>
                                      </p:cBhvr>
                                      <p:tavLst>
                                        <p:tav tm="0">
                                          <p:val>
                                            <p:strVal val="1+#ppt_w/2"/>
                                          </p:val>
                                        </p:tav>
                                        <p:tav tm="100000">
                                          <p:val>
                                            <p:strVal val="#ppt_x"/>
                                          </p:val>
                                        </p:tav>
                                      </p:tavLst>
                                    </p:anim>
                                    <p:anim calcmode="lin" valueType="num">
                                      <p:cBhvr additive="base">
                                        <p:cTn id="29" dur="10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par>
                          <p:cTn id="30" fill="hold">
                            <p:stCondLst>
                              <p:cond delay="4000"/>
                            </p:stCondLst>
                            <p:childTnLst>
                              <p:par>
                                <p:cTn id="31" presetID="2" presetClass="entr" presetSubtype="2" fill="hold" grpId="0" nodeType="afterEffect">
                                  <p:stCondLst>
                                    <p:cond delay="0"/>
                                  </p:stCondLst>
                                  <p:childTnLst>
                                    <p:set>
                                      <p:cBhvr>
                                        <p:cTn id="32" dur="1" fill="hold">
                                          <p:stCondLst>
                                            <p:cond delay="0"/>
                                          </p:stCondLst>
                                        </p:cTn>
                                        <p:tgtEl>
                                          <p:spTgt spid="2">
                                            <p:txEl>
                                              <p:pRg st="4" end="4"/>
                                            </p:txEl>
                                          </p:spTgt>
                                        </p:tgtEl>
                                        <p:attrNameLst>
                                          <p:attrName>style.visibility</p:attrName>
                                        </p:attrNameLst>
                                      </p:cBhvr>
                                      <p:to>
                                        <p:strVal val="visible"/>
                                      </p:to>
                                    </p:set>
                                    <p:anim calcmode="lin" valueType="num">
                                      <p:cBhvr additive="base">
                                        <p:cTn id="33" dur="1000" fill="hold"/>
                                        <p:tgtEl>
                                          <p:spTgt spid="2">
                                            <p:txEl>
                                              <p:pRg st="4" end="4"/>
                                            </p:txEl>
                                          </p:spTgt>
                                        </p:tgtEl>
                                        <p:attrNameLst>
                                          <p:attrName>ppt_x</p:attrName>
                                        </p:attrNameLst>
                                      </p:cBhvr>
                                      <p:tavLst>
                                        <p:tav tm="0">
                                          <p:val>
                                            <p:strVal val="1+#ppt_w/2"/>
                                          </p:val>
                                        </p:tav>
                                        <p:tav tm="100000">
                                          <p:val>
                                            <p:strVal val="#ppt_x"/>
                                          </p:val>
                                        </p:tav>
                                      </p:tavLst>
                                    </p:anim>
                                    <p:anim calcmode="lin" valueType="num">
                                      <p:cBhvr additive="base">
                                        <p:cTn id="34" dur="10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par>
                          <p:cTn id="35" fill="hold">
                            <p:stCondLst>
                              <p:cond delay="5000"/>
                            </p:stCondLst>
                            <p:childTnLst>
                              <p:par>
                                <p:cTn id="36" presetID="2" presetClass="entr" presetSubtype="2" fill="hold" grpId="0" nodeType="afterEffect">
                                  <p:stCondLst>
                                    <p:cond delay="0"/>
                                  </p:stCondLst>
                                  <p:childTnLst>
                                    <p:set>
                                      <p:cBhvr>
                                        <p:cTn id="37" dur="1" fill="hold">
                                          <p:stCondLst>
                                            <p:cond delay="0"/>
                                          </p:stCondLst>
                                        </p:cTn>
                                        <p:tgtEl>
                                          <p:spTgt spid="2">
                                            <p:txEl>
                                              <p:pRg st="5" end="5"/>
                                            </p:txEl>
                                          </p:spTgt>
                                        </p:tgtEl>
                                        <p:attrNameLst>
                                          <p:attrName>style.visibility</p:attrName>
                                        </p:attrNameLst>
                                      </p:cBhvr>
                                      <p:to>
                                        <p:strVal val="visible"/>
                                      </p:to>
                                    </p:set>
                                    <p:anim calcmode="lin" valueType="num">
                                      <p:cBhvr additive="base">
                                        <p:cTn id="38" dur="1000" fill="hold"/>
                                        <p:tgtEl>
                                          <p:spTgt spid="2">
                                            <p:txEl>
                                              <p:pRg st="5" end="5"/>
                                            </p:txEl>
                                          </p:spTgt>
                                        </p:tgtEl>
                                        <p:attrNameLst>
                                          <p:attrName>ppt_x</p:attrName>
                                        </p:attrNameLst>
                                      </p:cBhvr>
                                      <p:tavLst>
                                        <p:tav tm="0">
                                          <p:val>
                                            <p:strVal val="1+#ppt_w/2"/>
                                          </p:val>
                                        </p:tav>
                                        <p:tav tm="100000">
                                          <p:val>
                                            <p:strVal val="#ppt_x"/>
                                          </p:val>
                                        </p:tav>
                                      </p:tavLst>
                                    </p:anim>
                                    <p:anim calcmode="lin" valueType="num">
                                      <p:cBhvr additive="base">
                                        <p:cTn id="39" dur="1000" fill="hold"/>
                                        <p:tgtEl>
                                          <p:spTgt spid="2">
                                            <p:txEl>
                                              <p:pRg st="5" end="5"/>
                                            </p:txEl>
                                          </p:spTgt>
                                        </p:tgtEl>
                                        <p:attrNameLst>
                                          <p:attrName>ppt_y</p:attrName>
                                        </p:attrNameLst>
                                      </p:cBhvr>
                                      <p:tavLst>
                                        <p:tav tm="0">
                                          <p:val>
                                            <p:strVal val="#ppt_y"/>
                                          </p:val>
                                        </p:tav>
                                        <p:tav tm="100000">
                                          <p:val>
                                            <p:strVal val="#ppt_y"/>
                                          </p:val>
                                        </p:tav>
                                      </p:tavLst>
                                    </p:anim>
                                  </p:childTnLst>
                                </p:cTn>
                              </p:par>
                            </p:childTnLst>
                          </p:cTn>
                        </p:par>
                        <p:par>
                          <p:cTn id="40" fill="hold">
                            <p:stCondLst>
                              <p:cond delay="6000"/>
                            </p:stCondLst>
                            <p:childTnLst>
                              <p:par>
                                <p:cTn id="41" presetID="2" presetClass="entr" presetSubtype="2" fill="hold" grpId="0" nodeType="after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 calcmode="lin" valueType="num">
                                      <p:cBhvr additive="base">
                                        <p:cTn id="43" dur="1000" fill="hold"/>
                                        <p:tgtEl>
                                          <p:spTgt spid="2">
                                            <p:txEl>
                                              <p:pRg st="6" end="6"/>
                                            </p:txEl>
                                          </p:spTgt>
                                        </p:tgtEl>
                                        <p:attrNameLst>
                                          <p:attrName>ppt_x</p:attrName>
                                        </p:attrNameLst>
                                      </p:cBhvr>
                                      <p:tavLst>
                                        <p:tav tm="0">
                                          <p:val>
                                            <p:strVal val="1+#ppt_w/2"/>
                                          </p:val>
                                        </p:tav>
                                        <p:tav tm="100000">
                                          <p:val>
                                            <p:strVal val="#ppt_x"/>
                                          </p:val>
                                        </p:tav>
                                      </p:tavLst>
                                    </p:anim>
                                    <p:anim calcmode="lin" valueType="num">
                                      <p:cBhvr additive="base">
                                        <p:cTn id="44" dur="1000" fill="hold"/>
                                        <p:tgtEl>
                                          <p:spTgt spid="2">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2786050" y="2643182"/>
            <a:ext cx="3614734" cy="2928958"/>
          </a:xfrm>
        </p:spPr>
        <p:txBody>
          <a:bodyPr>
            <a:normAutofit/>
          </a:bodyPr>
          <a:lstStyle/>
          <a:p>
            <a:r>
              <a:rPr lang="tr-TR" sz="7200" dirty="0" smtClean="0">
                <a:latin typeface="Chiller" pitchFamily="82" charset="0"/>
              </a:rPr>
              <a:t>Pankreas</a:t>
            </a:r>
          </a:p>
          <a:p>
            <a:r>
              <a:rPr lang="tr-TR" sz="7200" dirty="0" smtClean="0">
                <a:latin typeface="Chiller" pitchFamily="82" charset="0"/>
              </a:rPr>
              <a:t>Karaciğer </a:t>
            </a:r>
            <a:endParaRPr lang="tr-TR" sz="7200" dirty="0">
              <a:latin typeface="Chiller" pitchFamily="82" charset="0"/>
            </a:endParaRPr>
          </a:p>
        </p:txBody>
      </p:sp>
      <p:sp>
        <p:nvSpPr>
          <p:cNvPr id="3" name="2 Başlık"/>
          <p:cNvSpPr>
            <a:spLocks noGrp="1"/>
          </p:cNvSpPr>
          <p:nvPr>
            <p:ph type="title"/>
          </p:nvPr>
        </p:nvSpPr>
        <p:spPr>
          <a:xfrm>
            <a:off x="428596" y="285728"/>
            <a:ext cx="8229600" cy="1939916"/>
          </a:xfrm>
        </p:spPr>
        <p:txBody>
          <a:bodyPr>
            <a:noAutofit/>
          </a:bodyPr>
          <a:lstStyle/>
          <a:p>
            <a:pPr algn="ctr"/>
            <a:r>
              <a:rPr lang="tr-TR" sz="400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Viner Hand ITC" pitchFamily="66" charset="0"/>
              </a:rPr>
              <a:t>Sindirime yardımcı organlar nelerdir?</a:t>
            </a:r>
            <a:endParaRPr lang="tr-TR" sz="4000" dirty="0">
              <a:latin typeface="Viner Hand ITC" pitchFamily="66"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grpId="0"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Effect transition="in" filter="wipe(down)">
                                      <p:cBhvr>
                                        <p:cTn id="13" dur="580">
                                          <p:stCondLst>
                                            <p:cond delay="0"/>
                                          </p:stCondLst>
                                        </p:cTn>
                                        <p:tgtEl>
                                          <p:spTgt spid="2">
                                            <p:txEl>
                                              <p:pRg st="0" end="0"/>
                                            </p:txEl>
                                          </p:spTgt>
                                        </p:tgtEl>
                                      </p:cBhvr>
                                    </p:animEffect>
                                    <p:anim calcmode="lin" valueType="num">
                                      <p:cBhvr>
                                        <p:cTn id="14" dur="1822" tmFilter="0,0; 0.14,0.36; 0.43,0.73; 0.71,0.91; 1.0,1.0">
                                          <p:stCondLst>
                                            <p:cond delay="0"/>
                                          </p:stCondLst>
                                        </p:cTn>
                                        <p:tgtEl>
                                          <p:spTgt spid="2">
                                            <p:txEl>
                                              <p:pRg st="0" end="0"/>
                                            </p:txEl>
                                          </p:spTgt>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2">
                                            <p:txEl>
                                              <p:pRg st="0" end="0"/>
                                            </p:txEl>
                                          </p:spTgt>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2">
                                            <p:txEl>
                                              <p:pRg st="0" end="0"/>
                                            </p:txEl>
                                          </p:spTgt>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2">
                                            <p:txEl>
                                              <p:pRg st="0" end="0"/>
                                            </p:txEl>
                                          </p:spTgt>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2">
                                            <p:txEl>
                                              <p:pRg st="0" end="0"/>
                                            </p:txEl>
                                          </p:spTgt>
                                        </p:tgtEl>
                                        <p:attrNameLst>
                                          <p:attrName>ppt_y</p:attrName>
                                        </p:attrNameLst>
                                      </p:cBhvr>
                                      <p:tavLst>
                                        <p:tav tm="0" fmla="#ppt_y-sin(pi*$)/81">
                                          <p:val>
                                            <p:fltVal val="0"/>
                                          </p:val>
                                        </p:tav>
                                        <p:tav tm="100000">
                                          <p:val>
                                            <p:fltVal val="1"/>
                                          </p:val>
                                        </p:tav>
                                      </p:tavLst>
                                    </p:anim>
                                    <p:animScale>
                                      <p:cBhvr>
                                        <p:cTn id="19" dur="26">
                                          <p:stCondLst>
                                            <p:cond delay="650"/>
                                          </p:stCondLst>
                                        </p:cTn>
                                        <p:tgtEl>
                                          <p:spTgt spid="2">
                                            <p:txEl>
                                              <p:pRg st="0" end="0"/>
                                            </p:txEl>
                                          </p:spTgt>
                                        </p:tgtEl>
                                      </p:cBhvr>
                                      <p:to x="100000" y="60000"/>
                                    </p:animScale>
                                    <p:animScale>
                                      <p:cBhvr>
                                        <p:cTn id="20" dur="166" decel="50000">
                                          <p:stCondLst>
                                            <p:cond delay="676"/>
                                          </p:stCondLst>
                                        </p:cTn>
                                        <p:tgtEl>
                                          <p:spTgt spid="2">
                                            <p:txEl>
                                              <p:pRg st="0" end="0"/>
                                            </p:txEl>
                                          </p:spTgt>
                                        </p:tgtEl>
                                      </p:cBhvr>
                                      <p:to x="100000" y="100000"/>
                                    </p:animScale>
                                    <p:animScale>
                                      <p:cBhvr>
                                        <p:cTn id="21" dur="26">
                                          <p:stCondLst>
                                            <p:cond delay="1312"/>
                                          </p:stCondLst>
                                        </p:cTn>
                                        <p:tgtEl>
                                          <p:spTgt spid="2">
                                            <p:txEl>
                                              <p:pRg st="0" end="0"/>
                                            </p:txEl>
                                          </p:spTgt>
                                        </p:tgtEl>
                                      </p:cBhvr>
                                      <p:to x="100000" y="80000"/>
                                    </p:animScale>
                                    <p:animScale>
                                      <p:cBhvr>
                                        <p:cTn id="22" dur="166" decel="50000">
                                          <p:stCondLst>
                                            <p:cond delay="1338"/>
                                          </p:stCondLst>
                                        </p:cTn>
                                        <p:tgtEl>
                                          <p:spTgt spid="2">
                                            <p:txEl>
                                              <p:pRg st="0" end="0"/>
                                            </p:txEl>
                                          </p:spTgt>
                                        </p:tgtEl>
                                      </p:cBhvr>
                                      <p:to x="100000" y="100000"/>
                                    </p:animScale>
                                    <p:animScale>
                                      <p:cBhvr>
                                        <p:cTn id="23" dur="26">
                                          <p:stCondLst>
                                            <p:cond delay="1642"/>
                                          </p:stCondLst>
                                        </p:cTn>
                                        <p:tgtEl>
                                          <p:spTgt spid="2">
                                            <p:txEl>
                                              <p:pRg st="0" end="0"/>
                                            </p:txEl>
                                          </p:spTgt>
                                        </p:tgtEl>
                                      </p:cBhvr>
                                      <p:to x="100000" y="90000"/>
                                    </p:animScale>
                                    <p:animScale>
                                      <p:cBhvr>
                                        <p:cTn id="24" dur="166" decel="50000">
                                          <p:stCondLst>
                                            <p:cond delay="1668"/>
                                          </p:stCondLst>
                                        </p:cTn>
                                        <p:tgtEl>
                                          <p:spTgt spid="2">
                                            <p:txEl>
                                              <p:pRg st="0" end="0"/>
                                            </p:txEl>
                                          </p:spTgt>
                                        </p:tgtEl>
                                      </p:cBhvr>
                                      <p:to x="100000" y="100000"/>
                                    </p:animScale>
                                    <p:animScale>
                                      <p:cBhvr>
                                        <p:cTn id="25" dur="26">
                                          <p:stCondLst>
                                            <p:cond delay="1808"/>
                                          </p:stCondLst>
                                        </p:cTn>
                                        <p:tgtEl>
                                          <p:spTgt spid="2">
                                            <p:txEl>
                                              <p:pRg st="0" end="0"/>
                                            </p:txEl>
                                          </p:spTgt>
                                        </p:tgtEl>
                                      </p:cBhvr>
                                      <p:to x="100000" y="95000"/>
                                    </p:animScale>
                                    <p:animScale>
                                      <p:cBhvr>
                                        <p:cTn id="26" dur="166" decel="50000">
                                          <p:stCondLst>
                                            <p:cond delay="1834"/>
                                          </p:stCondLst>
                                        </p:cTn>
                                        <p:tgtEl>
                                          <p:spTgt spid="2">
                                            <p:txEl>
                                              <p:pRg st="0" end="0"/>
                                            </p:txEl>
                                          </p:spTgt>
                                        </p:tgtEl>
                                      </p:cBhvr>
                                      <p:to x="100000" y="100000"/>
                                    </p:animScale>
                                  </p:childTnLst>
                                </p:cTn>
                              </p:par>
                            </p:childTnLst>
                          </p:cTn>
                        </p:par>
                        <p:par>
                          <p:cTn id="27" fill="hold">
                            <p:stCondLst>
                              <p:cond delay="2000"/>
                            </p:stCondLst>
                            <p:childTnLst>
                              <p:par>
                                <p:cTn id="28" presetID="26" presetClass="entr" presetSubtype="0" fill="hold" grpId="0" nodeType="afterEffect">
                                  <p:stCondLst>
                                    <p:cond delay="0"/>
                                  </p:stCondLst>
                                  <p:childTnLst>
                                    <p:set>
                                      <p:cBhvr>
                                        <p:cTn id="29" dur="1" fill="hold">
                                          <p:stCondLst>
                                            <p:cond delay="0"/>
                                          </p:stCondLst>
                                        </p:cTn>
                                        <p:tgtEl>
                                          <p:spTgt spid="2">
                                            <p:txEl>
                                              <p:pRg st="1" end="1"/>
                                            </p:txEl>
                                          </p:spTgt>
                                        </p:tgtEl>
                                        <p:attrNameLst>
                                          <p:attrName>style.visibility</p:attrName>
                                        </p:attrNameLst>
                                      </p:cBhvr>
                                      <p:to>
                                        <p:strVal val="visible"/>
                                      </p:to>
                                    </p:set>
                                    <p:animEffect transition="in" filter="wipe(down)">
                                      <p:cBhvr>
                                        <p:cTn id="30" dur="580">
                                          <p:stCondLst>
                                            <p:cond delay="0"/>
                                          </p:stCondLst>
                                        </p:cTn>
                                        <p:tgtEl>
                                          <p:spTgt spid="2">
                                            <p:txEl>
                                              <p:pRg st="1" end="1"/>
                                            </p:txEl>
                                          </p:spTgt>
                                        </p:tgtEl>
                                      </p:cBhvr>
                                    </p:animEffect>
                                    <p:anim calcmode="lin" valueType="num">
                                      <p:cBhvr>
                                        <p:cTn id="31" dur="1822" tmFilter="0,0; 0.14,0.36; 0.43,0.73; 0.71,0.91; 1.0,1.0">
                                          <p:stCondLst>
                                            <p:cond delay="0"/>
                                          </p:stCondLst>
                                        </p:cTn>
                                        <p:tgtEl>
                                          <p:spTgt spid="2">
                                            <p:txEl>
                                              <p:pRg st="1" end="1"/>
                                            </p:txEl>
                                          </p:spTgt>
                                        </p:tgtEl>
                                        <p:attrNameLst>
                                          <p:attrName>ppt_x</p:attrName>
                                        </p:attrNameLst>
                                      </p:cBhvr>
                                      <p:tavLst>
                                        <p:tav tm="0">
                                          <p:val>
                                            <p:strVal val="#ppt_x-0.25"/>
                                          </p:val>
                                        </p:tav>
                                        <p:tav tm="100000">
                                          <p:val>
                                            <p:strVal val="#ppt_x"/>
                                          </p:val>
                                        </p:tav>
                                      </p:tavLst>
                                    </p:anim>
                                    <p:anim calcmode="lin" valueType="num">
                                      <p:cBhvr>
                                        <p:cTn id="32" dur="664" tmFilter="0.0,0.0; 0.25,0.07; 0.50,0.2; 0.75,0.467; 1.0,1.0">
                                          <p:stCondLst>
                                            <p:cond delay="0"/>
                                          </p:stCondLst>
                                        </p:cTn>
                                        <p:tgtEl>
                                          <p:spTgt spid="2">
                                            <p:txEl>
                                              <p:pRg st="1" end="1"/>
                                            </p:txEl>
                                          </p:spTgt>
                                        </p:tgtEl>
                                        <p:attrNameLst>
                                          <p:attrName>ppt_y</p:attrName>
                                        </p:attrNameLst>
                                      </p:cBhvr>
                                      <p:tavLst>
                                        <p:tav tm="0" fmla="#ppt_y-sin(pi*$)/3">
                                          <p:val>
                                            <p:fltVal val="0.5"/>
                                          </p:val>
                                        </p:tav>
                                        <p:tav tm="100000">
                                          <p:val>
                                            <p:fltVal val="1"/>
                                          </p:val>
                                        </p:tav>
                                      </p:tavLst>
                                    </p:anim>
                                    <p:anim calcmode="lin" valueType="num">
                                      <p:cBhvr>
                                        <p:cTn id="33" dur="664" tmFilter="0, 0; 0.125,0.2665; 0.25,0.4; 0.375,0.465; 0.5,0.5;  0.625,0.535; 0.75,0.6; 0.875,0.7335; 1,1">
                                          <p:stCondLst>
                                            <p:cond delay="664"/>
                                          </p:stCondLst>
                                        </p:cTn>
                                        <p:tgtEl>
                                          <p:spTgt spid="2">
                                            <p:txEl>
                                              <p:pRg st="1" end="1"/>
                                            </p:txEl>
                                          </p:spTgt>
                                        </p:tgtEl>
                                        <p:attrNameLst>
                                          <p:attrName>ppt_y</p:attrName>
                                        </p:attrNameLst>
                                      </p:cBhvr>
                                      <p:tavLst>
                                        <p:tav tm="0" fmla="#ppt_y-sin(pi*$)/9">
                                          <p:val>
                                            <p:fltVal val="0"/>
                                          </p:val>
                                        </p:tav>
                                        <p:tav tm="100000">
                                          <p:val>
                                            <p:fltVal val="1"/>
                                          </p:val>
                                        </p:tav>
                                      </p:tavLst>
                                    </p:anim>
                                    <p:anim calcmode="lin" valueType="num">
                                      <p:cBhvr>
                                        <p:cTn id="34" dur="332" tmFilter="0, 0; 0.125,0.2665; 0.25,0.4; 0.375,0.465; 0.5,0.5;  0.625,0.535; 0.75,0.6; 0.875,0.7335; 1,1">
                                          <p:stCondLst>
                                            <p:cond delay="1324"/>
                                          </p:stCondLst>
                                        </p:cTn>
                                        <p:tgtEl>
                                          <p:spTgt spid="2">
                                            <p:txEl>
                                              <p:pRg st="1" end="1"/>
                                            </p:txEl>
                                          </p:spTgt>
                                        </p:tgtEl>
                                        <p:attrNameLst>
                                          <p:attrName>ppt_y</p:attrName>
                                        </p:attrNameLst>
                                      </p:cBhvr>
                                      <p:tavLst>
                                        <p:tav tm="0" fmla="#ppt_y-sin(pi*$)/27">
                                          <p:val>
                                            <p:fltVal val="0"/>
                                          </p:val>
                                        </p:tav>
                                        <p:tav tm="100000">
                                          <p:val>
                                            <p:fltVal val="1"/>
                                          </p:val>
                                        </p:tav>
                                      </p:tavLst>
                                    </p:anim>
                                    <p:anim calcmode="lin" valueType="num">
                                      <p:cBhvr>
                                        <p:cTn id="35" dur="164" tmFilter="0, 0; 0.125,0.2665; 0.25,0.4; 0.375,0.465; 0.5,0.5;  0.625,0.535; 0.75,0.6; 0.875,0.7335; 1,1">
                                          <p:stCondLst>
                                            <p:cond delay="1656"/>
                                          </p:stCondLst>
                                        </p:cTn>
                                        <p:tgtEl>
                                          <p:spTgt spid="2">
                                            <p:txEl>
                                              <p:pRg st="1" end="1"/>
                                            </p:txEl>
                                          </p:spTgt>
                                        </p:tgtEl>
                                        <p:attrNameLst>
                                          <p:attrName>ppt_y</p:attrName>
                                        </p:attrNameLst>
                                      </p:cBhvr>
                                      <p:tavLst>
                                        <p:tav tm="0" fmla="#ppt_y-sin(pi*$)/81">
                                          <p:val>
                                            <p:fltVal val="0"/>
                                          </p:val>
                                        </p:tav>
                                        <p:tav tm="100000">
                                          <p:val>
                                            <p:fltVal val="1"/>
                                          </p:val>
                                        </p:tav>
                                      </p:tavLst>
                                    </p:anim>
                                    <p:animScale>
                                      <p:cBhvr>
                                        <p:cTn id="36" dur="26">
                                          <p:stCondLst>
                                            <p:cond delay="650"/>
                                          </p:stCondLst>
                                        </p:cTn>
                                        <p:tgtEl>
                                          <p:spTgt spid="2">
                                            <p:txEl>
                                              <p:pRg st="1" end="1"/>
                                            </p:txEl>
                                          </p:spTgt>
                                        </p:tgtEl>
                                      </p:cBhvr>
                                      <p:to x="100000" y="60000"/>
                                    </p:animScale>
                                    <p:animScale>
                                      <p:cBhvr>
                                        <p:cTn id="37" dur="166" decel="50000">
                                          <p:stCondLst>
                                            <p:cond delay="676"/>
                                          </p:stCondLst>
                                        </p:cTn>
                                        <p:tgtEl>
                                          <p:spTgt spid="2">
                                            <p:txEl>
                                              <p:pRg st="1" end="1"/>
                                            </p:txEl>
                                          </p:spTgt>
                                        </p:tgtEl>
                                      </p:cBhvr>
                                      <p:to x="100000" y="100000"/>
                                    </p:animScale>
                                    <p:animScale>
                                      <p:cBhvr>
                                        <p:cTn id="38" dur="26">
                                          <p:stCondLst>
                                            <p:cond delay="1312"/>
                                          </p:stCondLst>
                                        </p:cTn>
                                        <p:tgtEl>
                                          <p:spTgt spid="2">
                                            <p:txEl>
                                              <p:pRg st="1" end="1"/>
                                            </p:txEl>
                                          </p:spTgt>
                                        </p:tgtEl>
                                      </p:cBhvr>
                                      <p:to x="100000" y="80000"/>
                                    </p:animScale>
                                    <p:animScale>
                                      <p:cBhvr>
                                        <p:cTn id="39" dur="166" decel="50000">
                                          <p:stCondLst>
                                            <p:cond delay="1338"/>
                                          </p:stCondLst>
                                        </p:cTn>
                                        <p:tgtEl>
                                          <p:spTgt spid="2">
                                            <p:txEl>
                                              <p:pRg st="1" end="1"/>
                                            </p:txEl>
                                          </p:spTgt>
                                        </p:tgtEl>
                                      </p:cBhvr>
                                      <p:to x="100000" y="100000"/>
                                    </p:animScale>
                                    <p:animScale>
                                      <p:cBhvr>
                                        <p:cTn id="40" dur="26">
                                          <p:stCondLst>
                                            <p:cond delay="1642"/>
                                          </p:stCondLst>
                                        </p:cTn>
                                        <p:tgtEl>
                                          <p:spTgt spid="2">
                                            <p:txEl>
                                              <p:pRg st="1" end="1"/>
                                            </p:txEl>
                                          </p:spTgt>
                                        </p:tgtEl>
                                      </p:cBhvr>
                                      <p:to x="100000" y="90000"/>
                                    </p:animScale>
                                    <p:animScale>
                                      <p:cBhvr>
                                        <p:cTn id="41" dur="166" decel="50000">
                                          <p:stCondLst>
                                            <p:cond delay="1668"/>
                                          </p:stCondLst>
                                        </p:cTn>
                                        <p:tgtEl>
                                          <p:spTgt spid="2">
                                            <p:txEl>
                                              <p:pRg st="1" end="1"/>
                                            </p:txEl>
                                          </p:spTgt>
                                        </p:tgtEl>
                                      </p:cBhvr>
                                      <p:to x="100000" y="100000"/>
                                    </p:animScale>
                                    <p:animScale>
                                      <p:cBhvr>
                                        <p:cTn id="42" dur="26">
                                          <p:stCondLst>
                                            <p:cond delay="1808"/>
                                          </p:stCondLst>
                                        </p:cTn>
                                        <p:tgtEl>
                                          <p:spTgt spid="2">
                                            <p:txEl>
                                              <p:pRg st="1" end="1"/>
                                            </p:txEl>
                                          </p:spTgt>
                                        </p:tgtEl>
                                      </p:cBhvr>
                                      <p:to x="100000" y="95000"/>
                                    </p:animScale>
                                    <p:animScale>
                                      <p:cBhvr>
                                        <p:cTn id="43" dur="166" decel="50000">
                                          <p:stCondLst>
                                            <p:cond delay="1834"/>
                                          </p:stCondLst>
                                        </p:cTn>
                                        <p:tgtEl>
                                          <p:spTgt spid="2">
                                            <p:txEl>
                                              <p:pRg st="1" end="1"/>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428596" y="3000372"/>
            <a:ext cx="8229600" cy="1792473"/>
          </a:xfrm>
        </p:spPr>
        <p:txBody>
          <a:bodyPr>
            <a:normAutofit/>
          </a:bodyPr>
          <a:lstStyle/>
          <a:p>
            <a:pPr algn="ctr">
              <a:buNone/>
            </a:pPr>
            <a:r>
              <a:rPr lang="tr-TR" sz="5400" dirty="0" smtClean="0">
                <a:latin typeface="Chiller" pitchFamily="82" charset="0"/>
              </a:rPr>
              <a:t>Yağların sindirimi ince bağırsakta başlar.</a:t>
            </a:r>
            <a:endParaRPr lang="tr-TR" sz="5400" dirty="0">
              <a:latin typeface="Chiller" pitchFamily="82" charset="0"/>
            </a:endParaRPr>
          </a:p>
        </p:txBody>
      </p:sp>
      <p:sp>
        <p:nvSpPr>
          <p:cNvPr id="3" name="2 Başlık"/>
          <p:cNvSpPr>
            <a:spLocks noGrp="1"/>
          </p:cNvSpPr>
          <p:nvPr>
            <p:ph type="title"/>
          </p:nvPr>
        </p:nvSpPr>
        <p:spPr>
          <a:xfrm>
            <a:off x="457200" y="274638"/>
            <a:ext cx="8229600" cy="2225668"/>
          </a:xfrm>
        </p:spPr>
        <p:txBody>
          <a:bodyPr>
            <a:normAutofit/>
          </a:bodyPr>
          <a:lstStyle/>
          <a:p>
            <a:pPr algn="ctr"/>
            <a:r>
              <a:rPr lang="tr-TR" sz="600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Viner Hand ITC" pitchFamily="66" charset="0"/>
              </a:rPr>
              <a:t>Yağların sindirimi nerde başlar?</a:t>
            </a:r>
            <a:endParaRPr lang="tr-TR" sz="600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Viner Hand ITC" pitchFamily="66"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 calcmode="lin" valueType="num">
                                      <p:cBhvr additive="base">
                                        <p:cTn id="13"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428596" y="3922519"/>
            <a:ext cx="8229600" cy="2935481"/>
          </a:xfrm>
        </p:spPr>
        <p:txBody>
          <a:bodyPr/>
          <a:lstStyle/>
          <a:p>
            <a:pPr algn="ctr">
              <a:buFont typeface="Arial" pitchFamily="34" charset="0"/>
              <a:buChar char="•"/>
            </a:pPr>
            <a:r>
              <a:rPr lang="tr-TR" sz="8000" dirty="0" smtClean="0">
                <a:ln w="17780" cmpd="sng">
                  <a:solidFill>
                    <a:schemeClr val="bg2">
                      <a:lumMod val="75000"/>
                    </a:schemeClr>
                  </a:solidFill>
                  <a:prstDash val="solid"/>
                  <a:miter lim="800000"/>
                </a:ln>
                <a:effectLst>
                  <a:innerShdw blurRad="63500" dist="50800" dir="16200000">
                    <a:prstClr val="black">
                      <a:alpha val="50000"/>
                    </a:prstClr>
                  </a:innerShdw>
                </a:effectLst>
                <a:latin typeface="Chiller" pitchFamily="82" charset="0"/>
              </a:rPr>
              <a:t>İnce bağırsak</a:t>
            </a:r>
          </a:p>
          <a:p>
            <a:pPr>
              <a:buNone/>
            </a:pPr>
            <a:endParaRPr lang="tr-TR" dirty="0"/>
          </a:p>
        </p:txBody>
      </p:sp>
      <p:sp>
        <p:nvSpPr>
          <p:cNvPr id="3" name="2 Başlık"/>
          <p:cNvSpPr>
            <a:spLocks noGrp="1"/>
          </p:cNvSpPr>
          <p:nvPr>
            <p:ph type="title"/>
          </p:nvPr>
        </p:nvSpPr>
        <p:spPr>
          <a:xfrm>
            <a:off x="457200" y="274638"/>
            <a:ext cx="8229600" cy="2797172"/>
          </a:xfrm>
        </p:spPr>
        <p:txBody>
          <a:bodyPr>
            <a:noAutofit/>
          </a:bodyPr>
          <a:lstStyle/>
          <a:p>
            <a:pPr algn="ctr"/>
            <a:r>
              <a:rPr lang="tr-TR" sz="440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Viner Hand ITC" pitchFamily="66" charset="0"/>
              </a:rPr>
              <a:t>Yağların,karbonhidratların ve proteinlerin sindirimi nerede tamamlanır?</a:t>
            </a:r>
            <a:endParaRPr lang="tr-TR" sz="440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Viner Hand ITC" pitchFamily="66"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grpId="0"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Effect transition="in" filter="wipe(down)">
                                      <p:cBhvr>
                                        <p:cTn id="13" dur="580">
                                          <p:stCondLst>
                                            <p:cond delay="0"/>
                                          </p:stCondLst>
                                        </p:cTn>
                                        <p:tgtEl>
                                          <p:spTgt spid="2">
                                            <p:txEl>
                                              <p:pRg st="0" end="0"/>
                                            </p:txEl>
                                          </p:spTgt>
                                        </p:tgtEl>
                                      </p:cBhvr>
                                    </p:animEffect>
                                    <p:anim calcmode="lin" valueType="num">
                                      <p:cBhvr>
                                        <p:cTn id="14" dur="1822" tmFilter="0,0; 0.14,0.36; 0.43,0.73; 0.71,0.91; 1.0,1.0">
                                          <p:stCondLst>
                                            <p:cond delay="0"/>
                                          </p:stCondLst>
                                        </p:cTn>
                                        <p:tgtEl>
                                          <p:spTgt spid="2">
                                            <p:txEl>
                                              <p:pRg st="0" end="0"/>
                                            </p:txEl>
                                          </p:spTgt>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2">
                                            <p:txEl>
                                              <p:pRg st="0" end="0"/>
                                            </p:txEl>
                                          </p:spTgt>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2">
                                            <p:txEl>
                                              <p:pRg st="0" end="0"/>
                                            </p:txEl>
                                          </p:spTgt>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2">
                                            <p:txEl>
                                              <p:pRg st="0" end="0"/>
                                            </p:txEl>
                                          </p:spTgt>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2">
                                            <p:txEl>
                                              <p:pRg st="0" end="0"/>
                                            </p:txEl>
                                          </p:spTgt>
                                        </p:tgtEl>
                                        <p:attrNameLst>
                                          <p:attrName>ppt_y</p:attrName>
                                        </p:attrNameLst>
                                      </p:cBhvr>
                                      <p:tavLst>
                                        <p:tav tm="0" fmla="#ppt_y-sin(pi*$)/81">
                                          <p:val>
                                            <p:fltVal val="0"/>
                                          </p:val>
                                        </p:tav>
                                        <p:tav tm="100000">
                                          <p:val>
                                            <p:fltVal val="1"/>
                                          </p:val>
                                        </p:tav>
                                      </p:tavLst>
                                    </p:anim>
                                    <p:animScale>
                                      <p:cBhvr>
                                        <p:cTn id="19" dur="26">
                                          <p:stCondLst>
                                            <p:cond delay="650"/>
                                          </p:stCondLst>
                                        </p:cTn>
                                        <p:tgtEl>
                                          <p:spTgt spid="2">
                                            <p:txEl>
                                              <p:pRg st="0" end="0"/>
                                            </p:txEl>
                                          </p:spTgt>
                                        </p:tgtEl>
                                      </p:cBhvr>
                                      <p:to x="100000" y="60000"/>
                                    </p:animScale>
                                    <p:animScale>
                                      <p:cBhvr>
                                        <p:cTn id="20" dur="166" decel="50000">
                                          <p:stCondLst>
                                            <p:cond delay="676"/>
                                          </p:stCondLst>
                                        </p:cTn>
                                        <p:tgtEl>
                                          <p:spTgt spid="2">
                                            <p:txEl>
                                              <p:pRg st="0" end="0"/>
                                            </p:txEl>
                                          </p:spTgt>
                                        </p:tgtEl>
                                      </p:cBhvr>
                                      <p:to x="100000" y="100000"/>
                                    </p:animScale>
                                    <p:animScale>
                                      <p:cBhvr>
                                        <p:cTn id="21" dur="26">
                                          <p:stCondLst>
                                            <p:cond delay="1312"/>
                                          </p:stCondLst>
                                        </p:cTn>
                                        <p:tgtEl>
                                          <p:spTgt spid="2">
                                            <p:txEl>
                                              <p:pRg st="0" end="0"/>
                                            </p:txEl>
                                          </p:spTgt>
                                        </p:tgtEl>
                                      </p:cBhvr>
                                      <p:to x="100000" y="80000"/>
                                    </p:animScale>
                                    <p:animScale>
                                      <p:cBhvr>
                                        <p:cTn id="22" dur="166" decel="50000">
                                          <p:stCondLst>
                                            <p:cond delay="1338"/>
                                          </p:stCondLst>
                                        </p:cTn>
                                        <p:tgtEl>
                                          <p:spTgt spid="2">
                                            <p:txEl>
                                              <p:pRg st="0" end="0"/>
                                            </p:txEl>
                                          </p:spTgt>
                                        </p:tgtEl>
                                      </p:cBhvr>
                                      <p:to x="100000" y="100000"/>
                                    </p:animScale>
                                    <p:animScale>
                                      <p:cBhvr>
                                        <p:cTn id="23" dur="26">
                                          <p:stCondLst>
                                            <p:cond delay="1642"/>
                                          </p:stCondLst>
                                        </p:cTn>
                                        <p:tgtEl>
                                          <p:spTgt spid="2">
                                            <p:txEl>
                                              <p:pRg st="0" end="0"/>
                                            </p:txEl>
                                          </p:spTgt>
                                        </p:tgtEl>
                                      </p:cBhvr>
                                      <p:to x="100000" y="90000"/>
                                    </p:animScale>
                                    <p:animScale>
                                      <p:cBhvr>
                                        <p:cTn id="24" dur="166" decel="50000">
                                          <p:stCondLst>
                                            <p:cond delay="1668"/>
                                          </p:stCondLst>
                                        </p:cTn>
                                        <p:tgtEl>
                                          <p:spTgt spid="2">
                                            <p:txEl>
                                              <p:pRg st="0" end="0"/>
                                            </p:txEl>
                                          </p:spTgt>
                                        </p:tgtEl>
                                      </p:cBhvr>
                                      <p:to x="100000" y="100000"/>
                                    </p:animScale>
                                    <p:animScale>
                                      <p:cBhvr>
                                        <p:cTn id="25" dur="26">
                                          <p:stCondLst>
                                            <p:cond delay="1808"/>
                                          </p:stCondLst>
                                        </p:cTn>
                                        <p:tgtEl>
                                          <p:spTgt spid="2">
                                            <p:txEl>
                                              <p:pRg st="0" end="0"/>
                                            </p:txEl>
                                          </p:spTgt>
                                        </p:tgtEl>
                                      </p:cBhvr>
                                      <p:to x="100000" y="95000"/>
                                    </p:animScale>
                                    <p:animScale>
                                      <p:cBhvr>
                                        <p:cTn id="26" dur="166" decel="50000">
                                          <p:stCondLst>
                                            <p:cond delay="1834"/>
                                          </p:stCondLst>
                                        </p:cTn>
                                        <p:tgtEl>
                                          <p:spTgt spid="2">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428596" y="714356"/>
            <a:ext cx="8229600" cy="5591010"/>
          </a:xfrm>
        </p:spPr>
        <p:txBody>
          <a:bodyPr>
            <a:normAutofit lnSpcReduction="10000"/>
          </a:bodyPr>
          <a:lstStyle/>
          <a:p>
            <a:pPr algn="ctr">
              <a:buNone/>
            </a:pPr>
            <a:endParaRPr lang="tr-TR" sz="9600" dirty="0" smtClean="0">
              <a:latin typeface="Chiller" pitchFamily="82" charset="0"/>
            </a:endParaRPr>
          </a:p>
          <a:p>
            <a:pPr algn="ctr">
              <a:buNone/>
            </a:pPr>
            <a:endParaRPr lang="tr-TR" sz="9600" dirty="0" smtClean="0">
              <a:latin typeface="Chiller" pitchFamily="82" charset="0"/>
            </a:endParaRPr>
          </a:p>
          <a:p>
            <a:pPr algn="ctr">
              <a:buNone/>
            </a:pPr>
            <a:r>
              <a:rPr lang="tr-TR" sz="9600" dirty="0" smtClean="0">
                <a:latin typeface="Chiller" pitchFamily="82" charset="0"/>
              </a:rPr>
              <a:t>SAFRA ADI VERİLİR. </a:t>
            </a:r>
            <a:endParaRPr lang="tr-TR" sz="9600" dirty="0">
              <a:latin typeface="Chiller" pitchFamily="82" charset="0"/>
            </a:endParaRPr>
          </a:p>
        </p:txBody>
      </p:sp>
      <p:sp>
        <p:nvSpPr>
          <p:cNvPr id="3" name="2 Başlık"/>
          <p:cNvSpPr>
            <a:spLocks noGrp="1"/>
          </p:cNvSpPr>
          <p:nvPr>
            <p:ph type="title"/>
          </p:nvPr>
        </p:nvSpPr>
        <p:spPr>
          <a:xfrm>
            <a:off x="457200" y="274638"/>
            <a:ext cx="8229600" cy="2154230"/>
          </a:xfrm>
        </p:spPr>
        <p:txBody>
          <a:bodyPr>
            <a:normAutofit/>
          </a:bodyPr>
          <a:lstStyle/>
          <a:p>
            <a:pPr algn="ctr"/>
            <a:r>
              <a:rPr lang="tr-TR" sz="540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Viner Hand ITC" pitchFamily="66" charset="0"/>
              </a:rPr>
              <a:t>Karaciğerin salgıladığı sıvıya ne ad verilir</a:t>
            </a:r>
            <a:r>
              <a:rPr lang="tr-TR"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Viner Hand ITC" pitchFamily="66" charset="0"/>
              </a:rPr>
              <a:t>? </a:t>
            </a:r>
            <a:endParaRPr lang="tr-TR"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Viner Hand ITC" pitchFamily="66"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wipe(down)">
                                      <p:cBhvr>
                                        <p:cTn id="13" dur="580">
                                          <p:stCondLst>
                                            <p:cond delay="0"/>
                                          </p:stCondLst>
                                        </p:cTn>
                                        <p:tgtEl>
                                          <p:spTgt spid="2">
                                            <p:txEl>
                                              <p:pRg st="2" end="2"/>
                                            </p:txEl>
                                          </p:spTgt>
                                        </p:tgtEl>
                                      </p:cBhvr>
                                    </p:animEffect>
                                    <p:anim calcmode="lin" valueType="num">
                                      <p:cBhvr>
                                        <p:cTn id="14" dur="1822" tmFilter="0,0; 0.14,0.36; 0.43,0.73; 0.71,0.91; 1.0,1.0">
                                          <p:stCondLst>
                                            <p:cond delay="0"/>
                                          </p:stCondLst>
                                        </p:cTn>
                                        <p:tgtEl>
                                          <p:spTgt spid="2">
                                            <p:txEl>
                                              <p:pRg st="2" end="2"/>
                                            </p:txEl>
                                          </p:spTgt>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2">
                                            <p:txEl>
                                              <p:pRg st="2" end="2"/>
                                            </p:txEl>
                                          </p:spTgt>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2">
                                            <p:txEl>
                                              <p:pRg st="2" end="2"/>
                                            </p:txEl>
                                          </p:spTgt>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2">
                                            <p:txEl>
                                              <p:pRg st="2" end="2"/>
                                            </p:txEl>
                                          </p:spTgt>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2">
                                            <p:txEl>
                                              <p:pRg st="2" end="2"/>
                                            </p:txEl>
                                          </p:spTgt>
                                        </p:tgtEl>
                                        <p:attrNameLst>
                                          <p:attrName>ppt_y</p:attrName>
                                        </p:attrNameLst>
                                      </p:cBhvr>
                                      <p:tavLst>
                                        <p:tav tm="0" fmla="#ppt_y-sin(pi*$)/81">
                                          <p:val>
                                            <p:fltVal val="0"/>
                                          </p:val>
                                        </p:tav>
                                        <p:tav tm="100000">
                                          <p:val>
                                            <p:fltVal val="1"/>
                                          </p:val>
                                        </p:tav>
                                      </p:tavLst>
                                    </p:anim>
                                    <p:animScale>
                                      <p:cBhvr>
                                        <p:cTn id="19" dur="26">
                                          <p:stCondLst>
                                            <p:cond delay="650"/>
                                          </p:stCondLst>
                                        </p:cTn>
                                        <p:tgtEl>
                                          <p:spTgt spid="2">
                                            <p:txEl>
                                              <p:pRg st="2" end="2"/>
                                            </p:txEl>
                                          </p:spTgt>
                                        </p:tgtEl>
                                      </p:cBhvr>
                                      <p:to x="100000" y="60000"/>
                                    </p:animScale>
                                    <p:animScale>
                                      <p:cBhvr>
                                        <p:cTn id="20" dur="166" decel="50000">
                                          <p:stCondLst>
                                            <p:cond delay="676"/>
                                          </p:stCondLst>
                                        </p:cTn>
                                        <p:tgtEl>
                                          <p:spTgt spid="2">
                                            <p:txEl>
                                              <p:pRg st="2" end="2"/>
                                            </p:txEl>
                                          </p:spTgt>
                                        </p:tgtEl>
                                      </p:cBhvr>
                                      <p:to x="100000" y="100000"/>
                                    </p:animScale>
                                    <p:animScale>
                                      <p:cBhvr>
                                        <p:cTn id="21" dur="26">
                                          <p:stCondLst>
                                            <p:cond delay="1312"/>
                                          </p:stCondLst>
                                        </p:cTn>
                                        <p:tgtEl>
                                          <p:spTgt spid="2">
                                            <p:txEl>
                                              <p:pRg st="2" end="2"/>
                                            </p:txEl>
                                          </p:spTgt>
                                        </p:tgtEl>
                                      </p:cBhvr>
                                      <p:to x="100000" y="80000"/>
                                    </p:animScale>
                                    <p:animScale>
                                      <p:cBhvr>
                                        <p:cTn id="22" dur="166" decel="50000">
                                          <p:stCondLst>
                                            <p:cond delay="1338"/>
                                          </p:stCondLst>
                                        </p:cTn>
                                        <p:tgtEl>
                                          <p:spTgt spid="2">
                                            <p:txEl>
                                              <p:pRg st="2" end="2"/>
                                            </p:txEl>
                                          </p:spTgt>
                                        </p:tgtEl>
                                      </p:cBhvr>
                                      <p:to x="100000" y="100000"/>
                                    </p:animScale>
                                    <p:animScale>
                                      <p:cBhvr>
                                        <p:cTn id="23" dur="26">
                                          <p:stCondLst>
                                            <p:cond delay="1642"/>
                                          </p:stCondLst>
                                        </p:cTn>
                                        <p:tgtEl>
                                          <p:spTgt spid="2">
                                            <p:txEl>
                                              <p:pRg st="2" end="2"/>
                                            </p:txEl>
                                          </p:spTgt>
                                        </p:tgtEl>
                                      </p:cBhvr>
                                      <p:to x="100000" y="90000"/>
                                    </p:animScale>
                                    <p:animScale>
                                      <p:cBhvr>
                                        <p:cTn id="24" dur="166" decel="50000">
                                          <p:stCondLst>
                                            <p:cond delay="1668"/>
                                          </p:stCondLst>
                                        </p:cTn>
                                        <p:tgtEl>
                                          <p:spTgt spid="2">
                                            <p:txEl>
                                              <p:pRg st="2" end="2"/>
                                            </p:txEl>
                                          </p:spTgt>
                                        </p:tgtEl>
                                      </p:cBhvr>
                                      <p:to x="100000" y="100000"/>
                                    </p:animScale>
                                    <p:animScale>
                                      <p:cBhvr>
                                        <p:cTn id="25" dur="26">
                                          <p:stCondLst>
                                            <p:cond delay="1808"/>
                                          </p:stCondLst>
                                        </p:cTn>
                                        <p:tgtEl>
                                          <p:spTgt spid="2">
                                            <p:txEl>
                                              <p:pRg st="2" end="2"/>
                                            </p:txEl>
                                          </p:spTgt>
                                        </p:tgtEl>
                                      </p:cBhvr>
                                      <p:to x="100000" y="95000"/>
                                    </p:animScale>
                                    <p:animScale>
                                      <p:cBhvr>
                                        <p:cTn id="26" dur="166" decel="50000">
                                          <p:stCondLst>
                                            <p:cond delay="1834"/>
                                          </p:stCondLst>
                                        </p:cTn>
                                        <p:tgtEl>
                                          <p:spTgt spid="2">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457200" y="2500306"/>
            <a:ext cx="8229600" cy="3506985"/>
          </a:xfrm>
        </p:spPr>
        <p:txBody>
          <a:bodyPr>
            <a:normAutofit/>
          </a:bodyPr>
          <a:lstStyle/>
          <a:p>
            <a:r>
              <a:rPr lang="tr-TR" sz="6600" dirty="0" smtClean="0">
                <a:latin typeface="Chiller" pitchFamily="82" charset="0"/>
              </a:rPr>
              <a:t>Stres </a:t>
            </a:r>
          </a:p>
          <a:p>
            <a:r>
              <a:rPr lang="tr-TR" sz="6600" dirty="0" smtClean="0">
                <a:latin typeface="Chiller" pitchFamily="82" charset="0"/>
              </a:rPr>
              <a:t>Dengesiz ve yetersiz beslenme</a:t>
            </a:r>
            <a:endParaRPr lang="tr-TR" sz="6600" dirty="0">
              <a:latin typeface="Chiller" pitchFamily="82" charset="0"/>
            </a:endParaRPr>
          </a:p>
        </p:txBody>
      </p:sp>
      <p:sp>
        <p:nvSpPr>
          <p:cNvPr id="3" name="2 Başlık"/>
          <p:cNvSpPr>
            <a:spLocks noGrp="1"/>
          </p:cNvSpPr>
          <p:nvPr>
            <p:ph type="title"/>
          </p:nvPr>
        </p:nvSpPr>
        <p:spPr/>
        <p:txBody>
          <a:bodyPr>
            <a:normAutofit fontScale="90000"/>
          </a:bodyPr>
          <a:lstStyle/>
          <a:p>
            <a:pPr algn="ctr"/>
            <a:r>
              <a:rPr lang="tr-TR"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Viner Hand ITC" pitchFamily="66" charset="0"/>
              </a:rPr>
              <a:t>Sindirim sistemimizi hangi faktörler olumsuz yönde etkiler?</a:t>
            </a:r>
            <a:endParaRPr lang="tr-TR"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Viner Hand ITC" pitchFamily="66"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grpId="0"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Effect transition="in" filter="wipe(down)">
                                      <p:cBhvr>
                                        <p:cTn id="13" dur="580">
                                          <p:stCondLst>
                                            <p:cond delay="0"/>
                                          </p:stCondLst>
                                        </p:cTn>
                                        <p:tgtEl>
                                          <p:spTgt spid="2">
                                            <p:txEl>
                                              <p:pRg st="0" end="0"/>
                                            </p:txEl>
                                          </p:spTgt>
                                        </p:tgtEl>
                                      </p:cBhvr>
                                    </p:animEffect>
                                    <p:anim calcmode="lin" valueType="num">
                                      <p:cBhvr>
                                        <p:cTn id="14" dur="1822" tmFilter="0,0; 0.14,0.36; 0.43,0.73; 0.71,0.91; 1.0,1.0">
                                          <p:stCondLst>
                                            <p:cond delay="0"/>
                                          </p:stCondLst>
                                        </p:cTn>
                                        <p:tgtEl>
                                          <p:spTgt spid="2">
                                            <p:txEl>
                                              <p:pRg st="0" end="0"/>
                                            </p:txEl>
                                          </p:spTgt>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2">
                                            <p:txEl>
                                              <p:pRg st="0" end="0"/>
                                            </p:txEl>
                                          </p:spTgt>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2">
                                            <p:txEl>
                                              <p:pRg st="0" end="0"/>
                                            </p:txEl>
                                          </p:spTgt>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2">
                                            <p:txEl>
                                              <p:pRg st="0" end="0"/>
                                            </p:txEl>
                                          </p:spTgt>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2">
                                            <p:txEl>
                                              <p:pRg st="0" end="0"/>
                                            </p:txEl>
                                          </p:spTgt>
                                        </p:tgtEl>
                                        <p:attrNameLst>
                                          <p:attrName>ppt_y</p:attrName>
                                        </p:attrNameLst>
                                      </p:cBhvr>
                                      <p:tavLst>
                                        <p:tav tm="0" fmla="#ppt_y-sin(pi*$)/81">
                                          <p:val>
                                            <p:fltVal val="0"/>
                                          </p:val>
                                        </p:tav>
                                        <p:tav tm="100000">
                                          <p:val>
                                            <p:fltVal val="1"/>
                                          </p:val>
                                        </p:tav>
                                      </p:tavLst>
                                    </p:anim>
                                    <p:animScale>
                                      <p:cBhvr>
                                        <p:cTn id="19" dur="26">
                                          <p:stCondLst>
                                            <p:cond delay="650"/>
                                          </p:stCondLst>
                                        </p:cTn>
                                        <p:tgtEl>
                                          <p:spTgt spid="2">
                                            <p:txEl>
                                              <p:pRg st="0" end="0"/>
                                            </p:txEl>
                                          </p:spTgt>
                                        </p:tgtEl>
                                      </p:cBhvr>
                                      <p:to x="100000" y="60000"/>
                                    </p:animScale>
                                    <p:animScale>
                                      <p:cBhvr>
                                        <p:cTn id="20" dur="166" decel="50000">
                                          <p:stCondLst>
                                            <p:cond delay="676"/>
                                          </p:stCondLst>
                                        </p:cTn>
                                        <p:tgtEl>
                                          <p:spTgt spid="2">
                                            <p:txEl>
                                              <p:pRg st="0" end="0"/>
                                            </p:txEl>
                                          </p:spTgt>
                                        </p:tgtEl>
                                      </p:cBhvr>
                                      <p:to x="100000" y="100000"/>
                                    </p:animScale>
                                    <p:animScale>
                                      <p:cBhvr>
                                        <p:cTn id="21" dur="26">
                                          <p:stCondLst>
                                            <p:cond delay="1312"/>
                                          </p:stCondLst>
                                        </p:cTn>
                                        <p:tgtEl>
                                          <p:spTgt spid="2">
                                            <p:txEl>
                                              <p:pRg st="0" end="0"/>
                                            </p:txEl>
                                          </p:spTgt>
                                        </p:tgtEl>
                                      </p:cBhvr>
                                      <p:to x="100000" y="80000"/>
                                    </p:animScale>
                                    <p:animScale>
                                      <p:cBhvr>
                                        <p:cTn id="22" dur="166" decel="50000">
                                          <p:stCondLst>
                                            <p:cond delay="1338"/>
                                          </p:stCondLst>
                                        </p:cTn>
                                        <p:tgtEl>
                                          <p:spTgt spid="2">
                                            <p:txEl>
                                              <p:pRg st="0" end="0"/>
                                            </p:txEl>
                                          </p:spTgt>
                                        </p:tgtEl>
                                      </p:cBhvr>
                                      <p:to x="100000" y="100000"/>
                                    </p:animScale>
                                    <p:animScale>
                                      <p:cBhvr>
                                        <p:cTn id="23" dur="26">
                                          <p:stCondLst>
                                            <p:cond delay="1642"/>
                                          </p:stCondLst>
                                        </p:cTn>
                                        <p:tgtEl>
                                          <p:spTgt spid="2">
                                            <p:txEl>
                                              <p:pRg st="0" end="0"/>
                                            </p:txEl>
                                          </p:spTgt>
                                        </p:tgtEl>
                                      </p:cBhvr>
                                      <p:to x="100000" y="90000"/>
                                    </p:animScale>
                                    <p:animScale>
                                      <p:cBhvr>
                                        <p:cTn id="24" dur="166" decel="50000">
                                          <p:stCondLst>
                                            <p:cond delay="1668"/>
                                          </p:stCondLst>
                                        </p:cTn>
                                        <p:tgtEl>
                                          <p:spTgt spid="2">
                                            <p:txEl>
                                              <p:pRg st="0" end="0"/>
                                            </p:txEl>
                                          </p:spTgt>
                                        </p:tgtEl>
                                      </p:cBhvr>
                                      <p:to x="100000" y="100000"/>
                                    </p:animScale>
                                    <p:animScale>
                                      <p:cBhvr>
                                        <p:cTn id="25" dur="26">
                                          <p:stCondLst>
                                            <p:cond delay="1808"/>
                                          </p:stCondLst>
                                        </p:cTn>
                                        <p:tgtEl>
                                          <p:spTgt spid="2">
                                            <p:txEl>
                                              <p:pRg st="0" end="0"/>
                                            </p:txEl>
                                          </p:spTgt>
                                        </p:tgtEl>
                                      </p:cBhvr>
                                      <p:to x="100000" y="95000"/>
                                    </p:animScale>
                                    <p:animScale>
                                      <p:cBhvr>
                                        <p:cTn id="26" dur="166" decel="50000">
                                          <p:stCondLst>
                                            <p:cond delay="1834"/>
                                          </p:stCondLst>
                                        </p:cTn>
                                        <p:tgtEl>
                                          <p:spTgt spid="2">
                                            <p:txEl>
                                              <p:pRg st="0" end="0"/>
                                            </p:txEl>
                                          </p:spTgt>
                                        </p:tgtEl>
                                      </p:cBhvr>
                                      <p:to x="100000" y="100000"/>
                                    </p:animScale>
                                  </p:childTnLst>
                                </p:cTn>
                              </p:par>
                            </p:childTnLst>
                          </p:cTn>
                        </p:par>
                        <p:par>
                          <p:cTn id="27" fill="hold">
                            <p:stCondLst>
                              <p:cond delay="2000"/>
                            </p:stCondLst>
                            <p:childTnLst>
                              <p:par>
                                <p:cTn id="28" presetID="26" presetClass="entr" presetSubtype="0" fill="hold" grpId="0" nodeType="afterEffect">
                                  <p:stCondLst>
                                    <p:cond delay="0"/>
                                  </p:stCondLst>
                                  <p:childTnLst>
                                    <p:set>
                                      <p:cBhvr>
                                        <p:cTn id="29" dur="1" fill="hold">
                                          <p:stCondLst>
                                            <p:cond delay="0"/>
                                          </p:stCondLst>
                                        </p:cTn>
                                        <p:tgtEl>
                                          <p:spTgt spid="2">
                                            <p:txEl>
                                              <p:pRg st="1" end="1"/>
                                            </p:txEl>
                                          </p:spTgt>
                                        </p:tgtEl>
                                        <p:attrNameLst>
                                          <p:attrName>style.visibility</p:attrName>
                                        </p:attrNameLst>
                                      </p:cBhvr>
                                      <p:to>
                                        <p:strVal val="visible"/>
                                      </p:to>
                                    </p:set>
                                    <p:animEffect transition="in" filter="wipe(down)">
                                      <p:cBhvr>
                                        <p:cTn id="30" dur="580">
                                          <p:stCondLst>
                                            <p:cond delay="0"/>
                                          </p:stCondLst>
                                        </p:cTn>
                                        <p:tgtEl>
                                          <p:spTgt spid="2">
                                            <p:txEl>
                                              <p:pRg st="1" end="1"/>
                                            </p:txEl>
                                          </p:spTgt>
                                        </p:tgtEl>
                                      </p:cBhvr>
                                    </p:animEffect>
                                    <p:anim calcmode="lin" valueType="num">
                                      <p:cBhvr>
                                        <p:cTn id="31" dur="1822" tmFilter="0,0; 0.14,0.36; 0.43,0.73; 0.71,0.91; 1.0,1.0">
                                          <p:stCondLst>
                                            <p:cond delay="0"/>
                                          </p:stCondLst>
                                        </p:cTn>
                                        <p:tgtEl>
                                          <p:spTgt spid="2">
                                            <p:txEl>
                                              <p:pRg st="1" end="1"/>
                                            </p:txEl>
                                          </p:spTgt>
                                        </p:tgtEl>
                                        <p:attrNameLst>
                                          <p:attrName>ppt_x</p:attrName>
                                        </p:attrNameLst>
                                      </p:cBhvr>
                                      <p:tavLst>
                                        <p:tav tm="0">
                                          <p:val>
                                            <p:strVal val="#ppt_x-0.25"/>
                                          </p:val>
                                        </p:tav>
                                        <p:tav tm="100000">
                                          <p:val>
                                            <p:strVal val="#ppt_x"/>
                                          </p:val>
                                        </p:tav>
                                      </p:tavLst>
                                    </p:anim>
                                    <p:anim calcmode="lin" valueType="num">
                                      <p:cBhvr>
                                        <p:cTn id="32" dur="664" tmFilter="0.0,0.0; 0.25,0.07; 0.50,0.2; 0.75,0.467; 1.0,1.0">
                                          <p:stCondLst>
                                            <p:cond delay="0"/>
                                          </p:stCondLst>
                                        </p:cTn>
                                        <p:tgtEl>
                                          <p:spTgt spid="2">
                                            <p:txEl>
                                              <p:pRg st="1" end="1"/>
                                            </p:txEl>
                                          </p:spTgt>
                                        </p:tgtEl>
                                        <p:attrNameLst>
                                          <p:attrName>ppt_y</p:attrName>
                                        </p:attrNameLst>
                                      </p:cBhvr>
                                      <p:tavLst>
                                        <p:tav tm="0" fmla="#ppt_y-sin(pi*$)/3">
                                          <p:val>
                                            <p:fltVal val="0.5"/>
                                          </p:val>
                                        </p:tav>
                                        <p:tav tm="100000">
                                          <p:val>
                                            <p:fltVal val="1"/>
                                          </p:val>
                                        </p:tav>
                                      </p:tavLst>
                                    </p:anim>
                                    <p:anim calcmode="lin" valueType="num">
                                      <p:cBhvr>
                                        <p:cTn id="33" dur="664" tmFilter="0, 0; 0.125,0.2665; 0.25,0.4; 0.375,0.465; 0.5,0.5;  0.625,0.535; 0.75,0.6; 0.875,0.7335; 1,1">
                                          <p:stCondLst>
                                            <p:cond delay="664"/>
                                          </p:stCondLst>
                                        </p:cTn>
                                        <p:tgtEl>
                                          <p:spTgt spid="2">
                                            <p:txEl>
                                              <p:pRg st="1" end="1"/>
                                            </p:txEl>
                                          </p:spTgt>
                                        </p:tgtEl>
                                        <p:attrNameLst>
                                          <p:attrName>ppt_y</p:attrName>
                                        </p:attrNameLst>
                                      </p:cBhvr>
                                      <p:tavLst>
                                        <p:tav tm="0" fmla="#ppt_y-sin(pi*$)/9">
                                          <p:val>
                                            <p:fltVal val="0"/>
                                          </p:val>
                                        </p:tav>
                                        <p:tav tm="100000">
                                          <p:val>
                                            <p:fltVal val="1"/>
                                          </p:val>
                                        </p:tav>
                                      </p:tavLst>
                                    </p:anim>
                                    <p:anim calcmode="lin" valueType="num">
                                      <p:cBhvr>
                                        <p:cTn id="34" dur="332" tmFilter="0, 0; 0.125,0.2665; 0.25,0.4; 0.375,0.465; 0.5,0.5;  0.625,0.535; 0.75,0.6; 0.875,0.7335; 1,1">
                                          <p:stCondLst>
                                            <p:cond delay="1324"/>
                                          </p:stCondLst>
                                        </p:cTn>
                                        <p:tgtEl>
                                          <p:spTgt spid="2">
                                            <p:txEl>
                                              <p:pRg st="1" end="1"/>
                                            </p:txEl>
                                          </p:spTgt>
                                        </p:tgtEl>
                                        <p:attrNameLst>
                                          <p:attrName>ppt_y</p:attrName>
                                        </p:attrNameLst>
                                      </p:cBhvr>
                                      <p:tavLst>
                                        <p:tav tm="0" fmla="#ppt_y-sin(pi*$)/27">
                                          <p:val>
                                            <p:fltVal val="0"/>
                                          </p:val>
                                        </p:tav>
                                        <p:tav tm="100000">
                                          <p:val>
                                            <p:fltVal val="1"/>
                                          </p:val>
                                        </p:tav>
                                      </p:tavLst>
                                    </p:anim>
                                    <p:anim calcmode="lin" valueType="num">
                                      <p:cBhvr>
                                        <p:cTn id="35" dur="164" tmFilter="0, 0; 0.125,0.2665; 0.25,0.4; 0.375,0.465; 0.5,0.5;  0.625,0.535; 0.75,0.6; 0.875,0.7335; 1,1">
                                          <p:stCondLst>
                                            <p:cond delay="1656"/>
                                          </p:stCondLst>
                                        </p:cTn>
                                        <p:tgtEl>
                                          <p:spTgt spid="2">
                                            <p:txEl>
                                              <p:pRg st="1" end="1"/>
                                            </p:txEl>
                                          </p:spTgt>
                                        </p:tgtEl>
                                        <p:attrNameLst>
                                          <p:attrName>ppt_y</p:attrName>
                                        </p:attrNameLst>
                                      </p:cBhvr>
                                      <p:tavLst>
                                        <p:tav tm="0" fmla="#ppt_y-sin(pi*$)/81">
                                          <p:val>
                                            <p:fltVal val="0"/>
                                          </p:val>
                                        </p:tav>
                                        <p:tav tm="100000">
                                          <p:val>
                                            <p:fltVal val="1"/>
                                          </p:val>
                                        </p:tav>
                                      </p:tavLst>
                                    </p:anim>
                                    <p:animScale>
                                      <p:cBhvr>
                                        <p:cTn id="36" dur="26">
                                          <p:stCondLst>
                                            <p:cond delay="650"/>
                                          </p:stCondLst>
                                        </p:cTn>
                                        <p:tgtEl>
                                          <p:spTgt spid="2">
                                            <p:txEl>
                                              <p:pRg st="1" end="1"/>
                                            </p:txEl>
                                          </p:spTgt>
                                        </p:tgtEl>
                                      </p:cBhvr>
                                      <p:to x="100000" y="60000"/>
                                    </p:animScale>
                                    <p:animScale>
                                      <p:cBhvr>
                                        <p:cTn id="37" dur="166" decel="50000">
                                          <p:stCondLst>
                                            <p:cond delay="676"/>
                                          </p:stCondLst>
                                        </p:cTn>
                                        <p:tgtEl>
                                          <p:spTgt spid="2">
                                            <p:txEl>
                                              <p:pRg st="1" end="1"/>
                                            </p:txEl>
                                          </p:spTgt>
                                        </p:tgtEl>
                                      </p:cBhvr>
                                      <p:to x="100000" y="100000"/>
                                    </p:animScale>
                                    <p:animScale>
                                      <p:cBhvr>
                                        <p:cTn id="38" dur="26">
                                          <p:stCondLst>
                                            <p:cond delay="1312"/>
                                          </p:stCondLst>
                                        </p:cTn>
                                        <p:tgtEl>
                                          <p:spTgt spid="2">
                                            <p:txEl>
                                              <p:pRg st="1" end="1"/>
                                            </p:txEl>
                                          </p:spTgt>
                                        </p:tgtEl>
                                      </p:cBhvr>
                                      <p:to x="100000" y="80000"/>
                                    </p:animScale>
                                    <p:animScale>
                                      <p:cBhvr>
                                        <p:cTn id="39" dur="166" decel="50000">
                                          <p:stCondLst>
                                            <p:cond delay="1338"/>
                                          </p:stCondLst>
                                        </p:cTn>
                                        <p:tgtEl>
                                          <p:spTgt spid="2">
                                            <p:txEl>
                                              <p:pRg st="1" end="1"/>
                                            </p:txEl>
                                          </p:spTgt>
                                        </p:tgtEl>
                                      </p:cBhvr>
                                      <p:to x="100000" y="100000"/>
                                    </p:animScale>
                                    <p:animScale>
                                      <p:cBhvr>
                                        <p:cTn id="40" dur="26">
                                          <p:stCondLst>
                                            <p:cond delay="1642"/>
                                          </p:stCondLst>
                                        </p:cTn>
                                        <p:tgtEl>
                                          <p:spTgt spid="2">
                                            <p:txEl>
                                              <p:pRg st="1" end="1"/>
                                            </p:txEl>
                                          </p:spTgt>
                                        </p:tgtEl>
                                      </p:cBhvr>
                                      <p:to x="100000" y="90000"/>
                                    </p:animScale>
                                    <p:animScale>
                                      <p:cBhvr>
                                        <p:cTn id="41" dur="166" decel="50000">
                                          <p:stCondLst>
                                            <p:cond delay="1668"/>
                                          </p:stCondLst>
                                        </p:cTn>
                                        <p:tgtEl>
                                          <p:spTgt spid="2">
                                            <p:txEl>
                                              <p:pRg st="1" end="1"/>
                                            </p:txEl>
                                          </p:spTgt>
                                        </p:tgtEl>
                                      </p:cBhvr>
                                      <p:to x="100000" y="100000"/>
                                    </p:animScale>
                                    <p:animScale>
                                      <p:cBhvr>
                                        <p:cTn id="42" dur="26">
                                          <p:stCondLst>
                                            <p:cond delay="1808"/>
                                          </p:stCondLst>
                                        </p:cTn>
                                        <p:tgtEl>
                                          <p:spTgt spid="2">
                                            <p:txEl>
                                              <p:pRg st="1" end="1"/>
                                            </p:txEl>
                                          </p:spTgt>
                                        </p:tgtEl>
                                      </p:cBhvr>
                                      <p:to x="100000" y="95000"/>
                                    </p:animScale>
                                    <p:animScale>
                                      <p:cBhvr>
                                        <p:cTn id="43" dur="166" decel="50000">
                                          <p:stCondLst>
                                            <p:cond delay="1834"/>
                                          </p:stCondLst>
                                        </p:cTn>
                                        <p:tgtEl>
                                          <p:spTgt spid="2">
                                            <p:txEl>
                                              <p:pRg st="1" end="1"/>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2 Resim" descr="IMG0003.jpg"/>
          <p:cNvPicPr>
            <a:picLocks noChangeAspect="1"/>
          </p:cNvPicPr>
          <p:nvPr/>
        </p:nvPicPr>
        <p:blipFill>
          <a:blip r:embed="rId3"/>
          <a:stretch>
            <a:fillRect/>
          </a:stretch>
        </p:blipFill>
        <p:spPr>
          <a:xfrm>
            <a:off x="0" y="0"/>
            <a:ext cx="9144000" cy="350043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4" name="3 Metin kutusu"/>
          <p:cNvSpPr txBox="1"/>
          <p:nvPr/>
        </p:nvSpPr>
        <p:spPr>
          <a:xfrm>
            <a:off x="357158" y="3500438"/>
            <a:ext cx="8358246" cy="1107996"/>
          </a:xfrm>
          <a:prstGeom prst="rect">
            <a:avLst/>
          </a:prstGeom>
        </p:spPr>
        <p:style>
          <a:lnRef idx="0">
            <a:scrgbClr r="0" g="0" b="0"/>
          </a:lnRef>
          <a:fillRef idx="1002">
            <a:schemeClr val="dk2"/>
          </a:fillRef>
          <a:effectRef idx="0">
            <a:scrgbClr r="0" g="0" b="0"/>
          </a:effectRef>
          <a:fontRef idx="major"/>
        </p:style>
        <p:txBody>
          <a:bodyPr wrap="square" rtlCol="0">
            <a:spAutoFit/>
          </a:bodyPr>
          <a:lstStyle/>
          <a:p>
            <a:pPr algn="ctr"/>
            <a:r>
              <a:rPr lang="tr-TR" sz="6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rush Script MT" pitchFamily="66" charset="0"/>
              </a:rPr>
              <a:t>BURAK DEMIRKIRAN</a:t>
            </a:r>
            <a:endParaRPr lang="tr-TR" sz="6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rush Script MT" pitchFamily="66" charset="0"/>
            </a:endParaRPr>
          </a:p>
        </p:txBody>
      </p:sp>
      <p:sp>
        <p:nvSpPr>
          <p:cNvPr id="5" name="4 Metin kutusu"/>
          <p:cNvSpPr txBox="1"/>
          <p:nvPr/>
        </p:nvSpPr>
        <p:spPr>
          <a:xfrm>
            <a:off x="2500298" y="5750004"/>
            <a:ext cx="4286280" cy="1107996"/>
          </a:xfrm>
          <a:prstGeom prst="rect">
            <a:avLst/>
          </a:prstGeom>
        </p:spPr>
        <p:style>
          <a:lnRef idx="0">
            <a:scrgbClr r="0" g="0" b="0"/>
          </a:lnRef>
          <a:fillRef idx="1002">
            <a:schemeClr val="dk2"/>
          </a:fillRef>
          <a:effectRef idx="0">
            <a:scrgbClr r="0" g="0" b="0"/>
          </a:effectRef>
          <a:fontRef idx="major"/>
        </p:style>
        <p:txBody>
          <a:bodyPr wrap="square" rtlCol="0">
            <a:spAutoFit/>
          </a:bodyPr>
          <a:lstStyle/>
          <a:p>
            <a:pPr algn="ctr"/>
            <a:r>
              <a:rPr lang="tr-TR" sz="6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rush Script MT" pitchFamily="66" charset="0"/>
              </a:rPr>
              <a:t>7/C 3O74</a:t>
            </a:r>
            <a:endParaRPr lang="tr-TR" sz="6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rush Script MT" pitchFamily="66" charset="0"/>
            </a:endParaRPr>
          </a:p>
        </p:txBody>
      </p:sp>
      <p:sp>
        <p:nvSpPr>
          <p:cNvPr id="6" name="5 Metin kutusu"/>
          <p:cNvSpPr txBox="1"/>
          <p:nvPr/>
        </p:nvSpPr>
        <p:spPr>
          <a:xfrm>
            <a:off x="2214546" y="4643446"/>
            <a:ext cx="4769254" cy="1015663"/>
          </a:xfrm>
          <a:prstGeom prst="rect">
            <a:avLst/>
          </a:prstGeom>
        </p:spPr>
        <p:style>
          <a:lnRef idx="1">
            <a:schemeClr val="accent1"/>
          </a:lnRef>
          <a:fillRef idx="1002">
            <a:schemeClr val="dk2"/>
          </a:fillRef>
          <a:effectRef idx="2">
            <a:schemeClr val="accent1"/>
          </a:effectRef>
          <a:fontRef idx="minor">
            <a:schemeClr val="lt1"/>
          </a:fontRef>
        </p:style>
        <p:txBody>
          <a:bodyPr wrap="none" rtlCol="0">
            <a:spAutoFit/>
          </a:bodyPr>
          <a:lstStyle/>
          <a:p>
            <a:r>
              <a:rPr lang="tr-TR" sz="6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rush Script MT" pitchFamily="66" charset="0"/>
              </a:rPr>
              <a:t>BETÜL KARA</a:t>
            </a:r>
            <a:endParaRPr lang="tr-TR" sz="6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rush Script MT" pitchFamily="66"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2000" fill="hold"/>
                                        <p:tgtEl>
                                          <p:spTgt spid="3"/>
                                        </p:tgtEl>
                                        <p:attrNameLst>
                                          <p:attrName>ppt_x</p:attrName>
                                        </p:attrNameLst>
                                      </p:cBhvr>
                                      <p:tavLst>
                                        <p:tav tm="0">
                                          <p:val>
                                            <p:strVal val="#ppt_x"/>
                                          </p:val>
                                        </p:tav>
                                        <p:tav tm="100000">
                                          <p:val>
                                            <p:strVal val="#ppt_x"/>
                                          </p:val>
                                        </p:tav>
                                      </p:tavLst>
                                    </p:anim>
                                    <p:anim calcmode="lin" valueType="num">
                                      <p:cBhvr additive="base">
                                        <p:cTn id="8" dur="2000" fill="hold"/>
                                        <p:tgtEl>
                                          <p:spTgt spid="3"/>
                                        </p:tgtEl>
                                        <p:attrNameLst>
                                          <p:attrName>ppt_y</p:attrName>
                                        </p:attrNameLst>
                                      </p:cBhvr>
                                      <p:tavLst>
                                        <p:tav tm="0">
                                          <p:val>
                                            <p:strVal val="0-#ppt_h/2"/>
                                          </p:val>
                                        </p:tav>
                                        <p:tav tm="100000">
                                          <p:val>
                                            <p:strVal val="#ppt_y"/>
                                          </p:val>
                                        </p:tav>
                                      </p:tavLst>
                                    </p:anim>
                                  </p:childTnLst>
                                </p:cTn>
                              </p:par>
                              <p:par>
                                <p:cTn id="9" presetID="26" presetClass="emph" presetSubtype="0" fill="hold" grpId="0" nodeType="withEffect">
                                  <p:stCondLst>
                                    <p:cond delay="0"/>
                                  </p:stCondLst>
                                  <p:childTnLst>
                                    <p:animEffect transition="out" filter="fade">
                                      <p:cBhvr>
                                        <p:cTn id="10" dur="3000" tmFilter="0, 0; .2, .5; .8, .5; 1, 0"/>
                                        <p:tgtEl>
                                          <p:spTgt spid="4"/>
                                        </p:tgtEl>
                                      </p:cBhvr>
                                    </p:animEffect>
                                    <p:animScale>
                                      <p:cBhvr>
                                        <p:cTn id="11" dur="1500" autoRev="1" fill="hold"/>
                                        <p:tgtEl>
                                          <p:spTgt spid="4"/>
                                        </p:tgtEl>
                                      </p:cBhvr>
                                      <p:by x="105000" y="105000"/>
                                    </p:animScale>
                                  </p:childTnLst>
                                </p:cTn>
                              </p:par>
                              <p:par>
                                <p:cTn id="12" presetID="26" presetClass="emph" presetSubtype="0" fill="hold" grpId="0" nodeType="withEffect">
                                  <p:stCondLst>
                                    <p:cond delay="0"/>
                                  </p:stCondLst>
                                  <p:childTnLst>
                                    <p:animEffect transition="out" filter="fade">
                                      <p:cBhvr>
                                        <p:cTn id="13" dur="3000" tmFilter="0, 0; .2, .5; .8, .5; 1, 0"/>
                                        <p:tgtEl>
                                          <p:spTgt spid="6"/>
                                        </p:tgtEl>
                                      </p:cBhvr>
                                    </p:animEffect>
                                    <p:animScale>
                                      <p:cBhvr>
                                        <p:cTn id="14" dur="1500" autoRev="1" fill="hold"/>
                                        <p:tgtEl>
                                          <p:spTgt spid="6"/>
                                        </p:tgtEl>
                                      </p:cBhvr>
                                      <p:by x="105000" y="105000"/>
                                    </p:animScale>
                                  </p:childTnLst>
                                </p:cTn>
                              </p:par>
                              <p:par>
                                <p:cTn id="15" presetID="26" presetClass="emph" presetSubtype="0" fill="hold" grpId="0" nodeType="withEffect">
                                  <p:stCondLst>
                                    <p:cond delay="0"/>
                                  </p:stCondLst>
                                  <p:childTnLst>
                                    <p:animEffect transition="out" filter="fade">
                                      <p:cBhvr>
                                        <p:cTn id="16" dur="3000" tmFilter="0, 0; .2, .5; .8, .5; 1, 0"/>
                                        <p:tgtEl>
                                          <p:spTgt spid="5"/>
                                        </p:tgtEl>
                                      </p:cBhvr>
                                    </p:animEffect>
                                    <p:animScale>
                                      <p:cBhvr>
                                        <p:cTn id="17" dur="150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3571868" y="1142984"/>
            <a:ext cx="5114932" cy="5715016"/>
          </a:xfrm>
        </p:spPr>
        <p:txBody>
          <a:bodyPr>
            <a:noAutofit/>
          </a:bodyPr>
          <a:lstStyle/>
          <a:p>
            <a:pPr algn="ctr">
              <a:buNone/>
            </a:pPr>
            <a:r>
              <a:rPr lang="tr-TR" sz="3600" dirty="0" smtClean="0">
                <a:latin typeface="Chiller" pitchFamily="82" charset="0"/>
              </a:rPr>
              <a:t>Besinlerin sindirim enzimleri kullanılmadan, yalnızca fiziksel olarak – dil, diş, mide, bağırsak hareketleri sayesinde- parçalanıp, küçük parçacıklar haline getirilmesidir. Yani besinlerin kesilmesi, parçalanması, mide ve bağırsaklarda salgılanan sular sayesinde boza kıvamına getirilmesidir.</a:t>
            </a:r>
            <a:endParaRPr lang="tr-TR" sz="3600" dirty="0">
              <a:latin typeface="Chiller" pitchFamily="82" charset="0"/>
            </a:endParaRPr>
          </a:p>
        </p:txBody>
      </p:sp>
      <p:sp>
        <p:nvSpPr>
          <p:cNvPr id="3" name="2 Başlık"/>
          <p:cNvSpPr>
            <a:spLocks noGrp="1"/>
          </p:cNvSpPr>
          <p:nvPr>
            <p:ph type="title"/>
          </p:nvPr>
        </p:nvSpPr>
        <p:spPr/>
        <p:txBody>
          <a:bodyPr/>
          <a:lstStyle/>
          <a:p>
            <a:r>
              <a:rPr lang="tr-TR"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Viner Hand ITC" pitchFamily="66" charset="0"/>
              </a:rPr>
              <a:t>MEKANİK SİNDİRİM NEDİR?</a:t>
            </a:r>
            <a:endParaRPr lang="tr-TR"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Viner Hand ITC" pitchFamily="66" charset="0"/>
            </a:endParaRPr>
          </a:p>
        </p:txBody>
      </p:sp>
      <p:pic>
        <p:nvPicPr>
          <p:cNvPr id="4" name="3 Resim" descr="http://www.fenokulu.net/dislerresim.gif"/>
          <p:cNvPicPr/>
          <p:nvPr/>
        </p:nvPicPr>
        <p:blipFill>
          <a:blip r:embed="rId2"/>
          <a:srcRect/>
          <a:stretch>
            <a:fillRect/>
          </a:stretch>
        </p:blipFill>
        <p:spPr bwMode="auto">
          <a:xfrm>
            <a:off x="428596" y="1643050"/>
            <a:ext cx="3286116" cy="3714776"/>
          </a:xfrm>
          <a:prstGeom prst="snip2DiagRect">
            <a:avLst>
              <a:gd name="adj1" fmla="val 25885"/>
              <a:gd name="adj2" fmla="val 25727"/>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3000" fill="hold"/>
                                        <p:tgtEl>
                                          <p:spTgt spid="4"/>
                                        </p:tgtEl>
                                        <p:attrNameLst>
                                          <p:attrName>ppt_x</p:attrName>
                                        </p:attrNameLst>
                                      </p:cBhvr>
                                      <p:tavLst>
                                        <p:tav tm="0">
                                          <p:val>
                                            <p:strVal val="1+#ppt_w/2"/>
                                          </p:val>
                                        </p:tav>
                                        <p:tav tm="100000">
                                          <p:val>
                                            <p:strVal val="#ppt_x"/>
                                          </p:val>
                                        </p:tav>
                                      </p:tavLst>
                                    </p:anim>
                                    <p:anim calcmode="lin" valueType="num">
                                      <p:cBhvr additive="base">
                                        <p:cTn id="8" dur="30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3000"/>
                            </p:stCondLst>
                            <p:childTnLst>
                              <p:par>
                                <p:cTn id="10" presetID="8"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amond(in)">
                                      <p:cBhvr>
                                        <p:cTn id="12" dur="2000"/>
                                        <p:tgtEl>
                                          <p:spTgt spid="3"/>
                                        </p:tgtEl>
                                      </p:cBhvr>
                                    </p:animEffect>
                                  </p:childTnLst>
                                </p:cTn>
                              </p:par>
                              <p:par>
                                <p:cTn id="13" presetID="8" presetClass="entr" presetSubtype="16" fill="hold" grpId="0" nodeType="withEffect">
                                  <p:stCondLst>
                                    <p:cond delay="0"/>
                                  </p:stCondLst>
                                  <p:childTnLst>
                                    <p:set>
                                      <p:cBhvr>
                                        <p:cTn id="14" dur="1" fill="hold">
                                          <p:stCondLst>
                                            <p:cond delay="0"/>
                                          </p:stCondLst>
                                        </p:cTn>
                                        <p:tgtEl>
                                          <p:spTgt spid="2">
                                            <p:txEl>
                                              <p:pRg st="0" end="0"/>
                                            </p:txEl>
                                          </p:spTgt>
                                        </p:tgtEl>
                                        <p:attrNameLst>
                                          <p:attrName>style.visibility</p:attrName>
                                        </p:attrNameLst>
                                      </p:cBhvr>
                                      <p:to>
                                        <p:strVal val="visible"/>
                                      </p:to>
                                    </p:set>
                                    <p:animEffect transition="in" filter="diamond(in)">
                                      <p:cBhvr>
                                        <p:cTn id="15" dur="20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noAutofit/>
          </a:bodyPr>
          <a:lstStyle/>
          <a:p>
            <a:pPr algn="ctr">
              <a:buNone/>
            </a:pPr>
            <a:r>
              <a:rPr lang="tr-TR" sz="4800" dirty="0" smtClean="0">
                <a:latin typeface="Chiller" pitchFamily="82" charset="0"/>
              </a:rPr>
              <a:t>Parçalanmış ve sulandırılmış besinlerin enzimler yardımıyla ( tükürük, mide ve bağırsak öz suları, pankreas ve karaciğer salgılarıyla) kimyasal değişime uğrayıp, yapı taşlarına parçalanmasına denir. Kimyasal sindirimde mutlaka enzim ve su kullanılır.</a:t>
            </a:r>
            <a:endParaRPr lang="tr-TR" sz="4800" dirty="0">
              <a:latin typeface="Chiller" pitchFamily="82" charset="0"/>
            </a:endParaRPr>
          </a:p>
        </p:txBody>
      </p:sp>
      <p:sp>
        <p:nvSpPr>
          <p:cNvPr id="3" name="2 Başlık"/>
          <p:cNvSpPr>
            <a:spLocks noGrp="1"/>
          </p:cNvSpPr>
          <p:nvPr>
            <p:ph type="title"/>
          </p:nvPr>
        </p:nvSpPr>
        <p:spPr/>
        <p:txBody>
          <a:bodyPr>
            <a:normAutofit fontScale="90000"/>
          </a:bodyPr>
          <a:lstStyle/>
          <a:p>
            <a:pPr algn="ctr"/>
            <a:r>
              <a:rPr lang="tr-TR" sz="440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Viner Hand ITC" pitchFamily="66" charset="0"/>
              </a:rPr>
              <a:t>KİMYASAL SİNDİRİM NEDİR?</a:t>
            </a:r>
            <a:endParaRPr lang="tr-TR" sz="440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Viner Hand ITC" pitchFamily="66"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diamond(in)">
                                      <p:cBhvr>
                                        <p:cTn id="10" dur="20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0" y="857232"/>
            <a:ext cx="9144000" cy="1829761"/>
          </a:xfrm>
        </p:spPr>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tr-TR" sz="60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Viner Hand ITC" pitchFamily="66" charset="0"/>
              </a:rPr>
              <a:t>SİNDİRİM SİSTEMİMİZ</a:t>
            </a:r>
            <a:endParaRPr lang="tr-TR" sz="600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Viner Hand ITC" pitchFamily="66" charset="0"/>
            </a:endParaRPr>
          </a:p>
        </p:txBody>
      </p:sp>
      <p:sp>
        <p:nvSpPr>
          <p:cNvPr id="3" name="2 Alt Başlık"/>
          <p:cNvSpPr>
            <a:spLocks noGrp="1"/>
          </p:cNvSpPr>
          <p:nvPr>
            <p:ph type="subTitle" idx="1"/>
          </p:nvPr>
        </p:nvSpPr>
        <p:spPr>
          <a:xfrm>
            <a:off x="642910" y="3286124"/>
            <a:ext cx="7772400" cy="842514"/>
          </a:xfrm>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tr-TR" sz="4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hiller" pitchFamily="82" charset="0"/>
              </a:rPr>
              <a:t>YAPI VE ORGANLAR</a:t>
            </a:r>
            <a:endParaRPr lang="tr-TR" sz="4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hiller" pitchFamily="82"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10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2"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3643306" y="1481328"/>
            <a:ext cx="5043494" cy="5376672"/>
          </a:xfrm>
        </p:spPr>
        <p:txBody>
          <a:bodyPr>
            <a:noAutofit/>
          </a:bodyPr>
          <a:lstStyle/>
          <a:p>
            <a:pPr algn="ctr">
              <a:buNone/>
            </a:pPr>
            <a:r>
              <a:rPr lang="tr-TR" sz="4800" dirty="0" smtClean="0">
                <a:latin typeface="Chiller" pitchFamily="82" charset="0"/>
              </a:rPr>
              <a:t>Besinlerin mekanik sindirimi çiğneme ile gerçekleşir.Karbonhidratların kimyasal sindirimi tükürük içerisinde bulunan enzimler sayesinde başlar.</a:t>
            </a:r>
            <a:endParaRPr lang="tr-TR" sz="4800" dirty="0">
              <a:latin typeface="Chiller" pitchFamily="82" charset="0"/>
            </a:endParaRPr>
          </a:p>
        </p:txBody>
      </p:sp>
      <p:pic>
        <p:nvPicPr>
          <p:cNvPr id="4" name="3 Resim" descr="http://www.fenokulu.net/agizres.gif"/>
          <p:cNvPicPr/>
          <p:nvPr/>
        </p:nvPicPr>
        <p:blipFill>
          <a:blip r:embed="rId2"/>
          <a:srcRect/>
          <a:stretch>
            <a:fillRect/>
          </a:stretch>
        </p:blipFill>
        <p:spPr bwMode="auto">
          <a:xfrm>
            <a:off x="428596" y="428604"/>
            <a:ext cx="3357618" cy="557216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5" name="4 Dikdörtgen"/>
          <p:cNvSpPr/>
          <p:nvPr/>
        </p:nvSpPr>
        <p:spPr>
          <a:xfrm>
            <a:off x="5429256" y="357166"/>
            <a:ext cx="1714512" cy="914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sz="4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Viner Hand ITC" pitchFamily="66" charset="0"/>
              </a:rPr>
              <a:t>AĞIZ</a:t>
            </a:r>
            <a:endParaRPr lang="tr-TR"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Viner Hand ITC" pitchFamily="66"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par>
                          <p:cTn id="21" fill="hold">
                            <p:stCondLst>
                              <p:cond delay="2000"/>
                            </p:stCondLst>
                            <p:childTnLst>
                              <p:par>
                                <p:cTn id="22" presetID="2" presetClass="entr" presetSubtype="1"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1000" fill="hold"/>
                                        <p:tgtEl>
                                          <p:spTgt spid="5"/>
                                        </p:tgtEl>
                                        <p:attrNameLst>
                                          <p:attrName>ppt_x</p:attrName>
                                        </p:attrNameLst>
                                      </p:cBhvr>
                                      <p:tavLst>
                                        <p:tav tm="0">
                                          <p:val>
                                            <p:strVal val="#ppt_x"/>
                                          </p:val>
                                        </p:tav>
                                        <p:tav tm="100000">
                                          <p:val>
                                            <p:strVal val="#ppt_x"/>
                                          </p:val>
                                        </p:tav>
                                      </p:tavLst>
                                    </p:anim>
                                    <p:anim calcmode="lin" valueType="num">
                                      <p:cBhvr additive="base">
                                        <p:cTn id="25" dur="1000" fill="hold"/>
                                        <p:tgtEl>
                                          <p:spTgt spid="5"/>
                                        </p:tgtEl>
                                        <p:attrNameLst>
                                          <p:attrName>ppt_y</p:attrName>
                                        </p:attrNameLst>
                                      </p:cBhvr>
                                      <p:tavLst>
                                        <p:tav tm="0">
                                          <p:val>
                                            <p:strVal val="0-#ppt_h/2"/>
                                          </p:val>
                                        </p:tav>
                                        <p:tav tm="100000">
                                          <p:val>
                                            <p:strVal val="#ppt_y"/>
                                          </p:val>
                                        </p:tav>
                                      </p:tavLst>
                                    </p:anim>
                                  </p:childTnLst>
                                </p:cTn>
                              </p:par>
                              <p:par>
                                <p:cTn id="26" presetID="13" presetClass="entr" presetSubtype="16" fill="hold" grpId="0" nodeType="withEffect">
                                  <p:stCondLst>
                                    <p:cond delay="0"/>
                                  </p:stCondLst>
                                  <p:childTnLst>
                                    <p:set>
                                      <p:cBhvr>
                                        <p:cTn id="27" dur="1" fill="hold">
                                          <p:stCondLst>
                                            <p:cond delay="0"/>
                                          </p:stCondLst>
                                        </p:cTn>
                                        <p:tgtEl>
                                          <p:spTgt spid="3">
                                            <p:txEl>
                                              <p:pRg st="0" end="0"/>
                                            </p:txEl>
                                          </p:spTgt>
                                        </p:tgtEl>
                                        <p:attrNameLst>
                                          <p:attrName>style.visibility</p:attrName>
                                        </p:attrNameLst>
                                      </p:cBhvr>
                                      <p:to>
                                        <p:strVal val="visible"/>
                                      </p:to>
                                    </p:set>
                                    <p:animEffect transition="in" filter="plus(in)">
                                      <p:cBhvr>
                                        <p:cTn id="28"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4214810" y="1714488"/>
            <a:ext cx="4471990" cy="4733754"/>
          </a:xfrm>
        </p:spPr>
        <p:txBody>
          <a:bodyPr>
            <a:noAutofit/>
          </a:bodyPr>
          <a:lstStyle/>
          <a:p>
            <a:pPr algn="ctr">
              <a:buNone/>
            </a:pPr>
            <a:r>
              <a:rPr lang="tr-TR" sz="5400" dirty="0" smtClean="0"/>
              <a:t> </a:t>
            </a:r>
            <a:r>
              <a:rPr lang="tr-TR" sz="5400" dirty="0" smtClean="0">
                <a:latin typeface="Chiller" pitchFamily="82" charset="0"/>
              </a:rPr>
              <a:t>Besinlerin ağızdan yemek borusuna iletilmesini sağlar.Yutakta sindirim olmaz</a:t>
            </a:r>
            <a:r>
              <a:rPr lang="tr-TR" sz="6000" dirty="0" smtClean="0">
                <a:latin typeface="Chiller" pitchFamily="82" charset="0"/>
              </a:rPr>
              <a:t>.</a:t>
            </a:r>
          </a:p>
        </p:txBody>
      </p:sp>
      <p:sp>
        <p:nvSpPr>
          <p:cNvPr id="3" name="2 Başlık"/>
          <p:cNvSpPr>
            <a:spLocks noGrp="1"/>
          </p:cNvSpPr>
          <p:nvPr>
            <p:ph type="title"/>
          </p:nvPr>
        </p:nvSpPr>
        <p:spPr>
          <a:xfrm>
            <a:off x="5072066" y="274638"/>
            <a:ext cx="3614734" cy="1143000"/>
          </a:xfrm>
        </p:spPr>
        <p:txBody>
          <a:bodyPr>
            <a:normAutofit/>
          </a:bodyPr>
          <a:lstStyle/>
          <a:p>
            <a:pPr algn="ctr"/>
            <a:r>
              <a:rPr lang="tr-TR" sz="600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Viner Hand ITC" pitchFamily="66" charset="0"/>
                <a:cs typeface="Vijaya" pitchFamily="34" charset="0"/>
              </a:rPr>
              <a:t>YUTAK</a:t>
            </a:r>
            <a:endParaRPr lang="tr-TR" sz="600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Viner Hand ITC" pitchFamily="66" charset="0"/>
              <a:cs typeface="Vijaya" pitchFamily="34" charset="0"/>
            </a:endParaRPr>
          </a:p>
        </p:txBody>
      </p:sp>
      <p:pic>
        <p:nvPicPr>
          <p:cNvPr id="1026" name="Picture 2" descr="C:\Users\burakd\Desktop\Resim1.jpg"/>
          <p:cNvPicPr>
            <a:picLocks noChangeAspect="1" noChangeArrowheads="1"/>
          </p:cNvPicPr>
          <p:nvPr/>
        </p:nvPicPr>
        <p:blipFill>
          <a:blip r:embed="rId2"/>
          <a:srcRect/>
          <a:stretch>
            <a:fillRect/>
          </a:stretch>
        </p:blipFill>
        <p:spPr bwMode="auto">
          <a:xfrm>
            <a:off x="428596" y="0"/>
            <a:ext cx="4357686" cy="5544856"/>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anim calcmode="lin" valueType="num">
                                      <p:cBhvr>
                                        <p:cTn id="8" dur="2000" fill="hold"/>
                                        <p:tgtEl>
                                          <p:spTgt spid="1026"/>
                                        </p:tgtEl>
                                        <p:attrNameLst>
                                          <p:attrName>style.rotation</p:attrName>
                                        </p:attrNameLst>
                                      </p:cBhvr>
                                      <p:tavLst>
                                        <p:tav tm="0">
                                          <p:val>
                                            <p:fltVal val="720"/>
                                          </p:val>
                                        </p:tav>
                                        <p:tav tm="100000">
                                          <p:val>
                                            <p:fltVal val="0"/>
                                          </p:val>
                                        </p:tav>
                                      </p:tavLst>
                                    </p:anim>
                                    <p:anim calcmode="lin" valueType="num">
                                      <p:cBhvr>
                                        <p:cTn id="9" dur="2000" fill="hold"/>
                                        <p:tgtEl>
                                          <p:spTgt spid="1026"/>
                                        </p:tgtEl>
                                        <p:attrNameLst>
                                          <p:attrName>ppt_h</p:attrName>
                                        </p:attrNameLst>
                                      </p:cBhvr>
                                      <p:tavLst>
                                        <p:tav tm="0">
                                          <p:val>
                                            <p:fltVal val="0"/>
                                          </p:val>
                                        </p:tav>
                                        <p:tav tm="100000">
                                          <p:val>
                                            <p:strVal val="#ppt_h"/>
                                          </p:val>
                                        </p:tav>
                                      </p:tavLst>
                                    </p:anim>
                                    <p:anim calcmode="lin" valueType="num">
                                      <p:cBhvr>
                                        <p:cTn id="10" dur="2000" fill="hold"/>
                                        <p:tgtEl>
                                          <p:spTgt spid="1026"/>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8" presetClass="entr" presetSubtype="16"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diamond(in)">
                                      <p:cBhvr>
                                        <p:cTn id="14" dur="2000"/>
                                        <p:tgtEl>
                                          <p:spTgt spid="3"/>
                                        </p:tgtEl>
                                      </p:cBhvr>
                                    </p:animEffect>
                                  </p:childTnLst>
                                </p:cTn>
                              </p:par>
                              <p:par>
                                <p:cTn id="15" presetID="8" presetClass="entr" presetSubtype="16" fill="hold" grpId="0" nodeType="withEffect">
                                  <p:stCondLst>
                                    <p:cond delay="0"/>
                                  </p:stCondLst>
                                  <p:childTnLst>
                                    <p:set>
                                      <p:cBhvr>
                                        <p:cTn id="16" dur="1" fill="hold">
                                          <p:stCondLst>
                                            <p:cond delay="0"/>
                                          </p:stCondLst>
                                        </p:cTn>
                                        <p:tgtEl>
                                          <p:spTgt spid="2">
                                            <p:txEl>
                                              <p:pRg st="0" end="0"/>
                                            </p:txEl>
                                          </p:spTgt>
                                        </p:tgtEl>
                                        <p:attrNameLst>
                                          <p:attrName>style.visibility</p:attrName>
                                        </p:attrNameLst>
                                      </p:cBhvr>
                                      <p:to>
                                        <p:strVal val="visible"/>
                                      </p:to>
                                    </p:set>
                                    <p:animEffect transition="in" filter="diamond(in)">
                                      <p:cBhvr>
                                        <p:cTn id="17" dur="20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4929190" y="1643050"/>
            <a:ext cx="3829048" cy="4948068"/>
          </a:xfrm>
        </p:spPr>
        <p:txBody>
          <a:bodyPr>
            <a:normAutofit/>
          </a:bodyPr>
          <a:lstStyle/>
          <a:p>
            <a:pPr algn="ctr">
              <a:buNone/>
            </a:pPr>
            <a:r>
              <a:rPr lang="tr-TR" sz="6000" dirty="0" smtClean="0">
                <a:latin typeface="Chiller" pitchFamily="82" charset="0"/>
              </a:rPr>
              <a:t>Besinleri yapısında bulunan kaslar yardımıyla mideye iletir.</a:t>
            </a:r>
            <a:endParaRPr lang="tr-TR" sz="6000" dirty="0">
              <a:latin typeface="Chiller" pitchFamily="82" charset="0"/>
            </a:endParaRPr>
          </a:p>
        </p:txBody>
      </p:sp>
      <p:sp>
        <p:nvSpPr>
          <p:cNvPr id="3" name="2 Başlık"/>
          <p:cNvSpPr>
            <a:spLocks noGrp="1"/>
          </p:cNvSpPr>
          <p:nvPr>
            <p:ph type="title"/>
          </p:nvPr>
        </p:nvSpPr>
        <p:spPr>
          <a:xfrm>
            <a:off x="4214810" y="285728"/>
            <a:ext cx="4329114" cy="1143000"/>
          </a:xfrm>
        </p:spPr>
        <p:txBody>
          <a:bodyPr>
            <a:normAutofit fontScale="90000"/>
          </a:bodyPr>
          <a:lstStyle/>
          <a:p>
            <a:pPr algn="ctr"/>
            <a:r>
              <a:rPr lang="tr-TR"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Viner Hand ITC" pitchFamily="66" charset="0"/>
              </a:rPr>
              <a:t>YEMEK BORUSU</a:t>
            </a:r>
            <a:endParaRPr lang="tr-TR"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Viner Hand ITC" pitchFamily="66" charset="0"/>
            </a:endParaRPr>
          </a:p>
        </p:txBody>
      </p:sp>
      <p:pic>
        <p:nvPicPr>
          <p:cNvPr id="4" name="3 Resim" descr="http://www.fenokulu.net/yemekborisi.gif"/>
          <p:cNvPicPr/>
          <p:nvPr/>
        </p:nvPicPr>
        <p:blipFill>
          <a:blip r:embed="rId2"/>
          <a:srcRect/>
          <a:stretch>
            <a:fillRect/>
          </a:stretch>
        </p:blipFill>
        <p:spPr bwMode="auto">
          <a:xfrm>
            <a:off x="1000100" y="1285860"/>
            <a:ext cx="4214842" cy="5143536"/>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style.rotation</p:attrName>
                                        </p:attrNameLst>
                                      </p:cBhvr>
                                      <p:tavLst>
                                        <p:tav tm="0">
                                          <p:val>
                                            <p:fltVal val="720"/>
                                          </p:val>
                                        </p:tav>
                                        <p:tav tm="100000">
                                          <p:val>
                                            <p:fltVal val="0"/>
                                          </p:val>
                                        </p:tav>
                                      </p:tavLst>
                                    </p:anim>
                                    <p:anim calcmode="lin" valueType="num">
                                      <p:cBhvr>
                                        <p:cTn id="9" dur="2000" fill="hold"/>
                                        <p:tgtEl>
                                          <p:spTgt spid="4"/>
                                        </p:tgtEl>
                                        <p:attrNameLst>
                                          <p:attrName>ppt_h</p:attrName>
                                        </p:attrNameLst>
                                      </p:cBhvr>
                                      <p:tavLst>
                                        <p:tav tm="0">
                                          <p:val>
                                            <p:fltVal val="0"/>
                                          </p:val>
                                        </p:tav>
                                        <p:tav tm="100000">
                                          <p:val>
                                            <p:strVal val="#ppt_h"/>
                                          </p:val>
                                        </p:tav>
                                      </p:tavLst>
                                    </p:anim>
                                    <p:anim calcmode="lin" valueType="num">
                                      <p:cBhvr>
                                        <p:cTn id="10" dur="2000" fill="hold"/>
                                        <p:tgtEl>
                                          <p:spTgt spid="4"/>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8" presetClass="entr" presetSubtype="16"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diamond(in)">
                                      <p:cBhvr>
                                        <p:cTn id="14" dur="2000"/>
                                        <p:tgtEl>
                                          <p:spTgt spid="3"/>
                                        </p:tgtEl>
                                      </p:cBhvr>
                                    </p:animEffect>
                                  </p:childTnLst>
                                </p:cTn>
                              </p:par>
                              <p:par>
                                <p:cTn id="15" presetID="8" presetClass="entr" presetSubtype="16" fill="hold" grpId="0" nodeType="withEffect">
                                  <p:stCondLst>
                                    <p:cond delay="0"/>
                                  </p:stCondLst>
                                  <p:childTnLst>
                                    <p:set>
                                      <p:cBhvr>
                                        <p:cTn id="16" dur="1" fill="hold">
                                          <p:stCondLst>
                                            <p:cond delay="0"/>
                                          </p:stCondLst>
                                        </p:cTn>
                                        <p:tgtEl>
                                          <p:spTgt spid="2">
                                            <p:txEl>
                                              <p:pRg st="0" end="0"/>
                                            </p:txEl>
                                          </p:spTgt>
                                        </p:tgtEl>
                                        <p:attrNameLst>
                                          <p:attrName>style.visibility</p:attrName>
                                        </p:attrNameLst>
                                      </p:cBhvr>
                                      <p:to>
                                        <p:strVal val="visible"/>
                                      </p:to>
                                    </p:set>
                                    <p:animEffect transition="in" filter="diamond(in)">
                                      <p:cBhvr>
                                        <p:cTn id="17" dur="20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3786182" y="0"/>
            <a:ext cx="5357818" cy="6858000"/>
          </a:xfrm>
        </p:spPr>
        <p:txBody>
          <a:bodyPr>
            <a:noAutofit/>
          </a:bodyPr>
          <a:lstStyle/>
          <a:p>
            <a:pPr algn="ctr">
              <a:buNone/>
            </a:pPr>
            <a:r>
              <a:rPr lang="tr-TR" sz="4000" dirty="0" smtClean="0">
                <a:latin typeface="Chiller" pitchFamily="82" charset="0"/>
              </a:rPr>
              <a:t>Besinlerin mekanik sindirimini  midenin kasılıp gevşeme hareketi ile devam eder.Kimyasal sindirim ise mide öz suyu içinde bulunan mide asidi ve enzimler tarafından gerçekleştirilir.Böylece besinler parçalanarak küçük moleküller haline getirilmiş olur.Proteinlerin sindirimi midede başlar</a:t>
            </a:r>
            <a:endParaRPr lang="tr-TR" sz="4000" dirty="0">
              <a:latin typeface="Chiller" pitchFamily="82" charset="0"/>
            </a:endParaRPr>
          </a:p>
        </p:txBody>
      </p:sp>
      <p:pic>
        <p:nvPicPr>
          <p:cNvPr id="2050" name="Picture 2" descr="E:\mideeee.gif"/>
          <p:cNvPicPr>
            <a:picLocks noChangeAspect="1" noChangeArrowheads="1"/>
          </p:cNvPicPr>
          <p:nvPr/>
        </p:nvPicPr>
        <p:blipFill>
          <a:blip r:embed="rId2"/>
          <a:srcRect/>
          <a:stretch>
            <a:fillRect/>
          </a:stretch>
        </p:blipFill>
        <p:spPr bwMode="auto">
          <a:xfrm>
            <a:off x="0" y="642918"/>
            <a:ext cx="4286280" cy="4071966"/>
          </a:xfrm>
          <a:prstGeom prst="round2DiagRect">
            <a:avLst>
              <a:gd name="adj1" fmla="val 32856"/>
              <a:gd name="adj2" fmla="val 34333"/>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2000"/>
                                        <p:tgtEl>
                                          <p:spTgt spid="2050"/>
                                        </p:tgtEl>
                                      </p:cBhvr>
                                    </p:animEffect>
                                    <p:anim calcmode="lin" valueType="num">
                                      <p:cBhvr>
                                        <p:cTn id="8" dur="2000" fill="hold"/>
                                        <p:tgtEl>
                                          <p:spTgt spid="2050"/>
                                        </p:tgtEl>
                                        <p:attrNameLst>
                                          <p:attrName>style.rotation</p:attrName>
                                        </p:attrNameLst>
                                      </p:cBhvr>
                                      <p:tavLst>
                                        <p:tav tm="0">
                                          <p:val>
                                            <p:fltVal val="720"/>
                                          </p:val>
                                        </p:tav>
                                        <p:tav tm="100000">
                                          <p:val>
                                            <p:fltVal val="0"/>
                                          </p:val>
                                        </p:tav>
                                      </p:tavLst>
                                    </p:anim>
                                    <p:anim calcmode="lin" valueType="num">
                                      <p:cBhvr>
                                        <p:cTn id="9" dur="2000" fill="hold"/>
                                        <p:tgtEl>
                                          <p:spTgt spid="2050"/>
                                        </p:tgtEl>
                                        <p:attrNameLst>
                                          <p:attrName>ppt_h</p:attrName>
                                        </p:attrNameLst>
                                      </p:cBhvr>
                                      <p:tavLst>
                                        <p:tav tm="0">
                                          <p:val>
                                            <p:fltVal val="0"/>
                                          </p:val>
                                        </p:tav>
                                        <p:tav tm="100000">
                                          <p:val>
                                            <p:strVal val="#ppt_h"/>
                                          </p:val>
                                        </p:tav>
                                      </p:tavLst>
                                    </p:anim>
                                    <p:anim calcmode="lin" valueType="num">
                                      <p:cBhvr>
                                        <p:cTn id="10" dur="2000" fill="hold"/>
                                        <p:tgtEl>
                                          <p:spTgt spid="2050"/>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8" presetClass="entr" presetSubtype="16" fill="hold" grpId="0" nodeType="after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Effect transition="in" filter="diamond(in)">
                                      <p:cBhvr>
                                        <p:cTn id="14" dur="20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Kalabalık">
  <a:themeElements>
    <a:clrScheme name="Kalabalık">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Kalabalık">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Kalabalık">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1930</TotalTime>
  <Words>556</Words>
  <Application>Microsoft Office PowerPoint</Application>
  <PresentationFormat>Ekran Gösterisi (4:3)</PresentationFormat>
  <Paragraphs>84</Paragraphs>
  <Slides>26</Slides>
  <Notes>1</Notes>
  <HiddenSlides>0</HiddenSlides>
  <MMClips>0</MMClips>
  <ScaleCrop>false</ScaleCrop>
  <HeadingPairs>
    <vt:vector size="4" baseType="variant">
      <vt:variant>
        <vt:lpstr>Tema</vt:lpstr>
      </vt:variant>
      <vt:variant>
        <vt:i4>1</vt:i4>
      </vt:variant>
      <vt:variant>
        <vt:lpstr>Slayt Başlıkları</vt:lpstr>
      </vt:variant>
      <vt:variant>
        <vt:i4>26</vt:i4>
      </vt:variant>
    </vt:vector>
  </HeadingPairs>
  <TitlesOfParts>
    <vt:vector size="27" baseType="lpstr">
      <vt:lpstr>Kalabalık</vt:lpstr>
      <vt:lpstr>Slayt 1</vt:lpstr>
      <vt:lpstr>SİNDİRİM NEDİR?</vt:lpstr>
      <vt:lpstr>MEKANİK SİNDİRİM NEDİR?</vt:lpstr>
      <vt:lpstr>KİMYASAL SİNDİRİM NEDİR?</vt:lpstr>
      <vt:lpstr>SİNDİRİM SİSTEMİMİZ</vt:lpstr>
      <vt:lpstr>Slayt 6</vt:lpstr>
      <vt:lpstr>YUTAK</vt:lpstr>
      <vt:lpstr>YEMEK BORUSU</vt:lpstr>
      <vt:lpstr>Slayt 9</vt:lpstr>
      <vt:lpstr>Slayt 10</vt:lpstr>
      <vt:lpstr>KALIN BAĞIRSAK</vt:lpstr>
      <vt:lpstr>SİNDİRİM SİSTEMİMİZ</vt:lpstr>
      <vt:lpstr>Slayt 13</vt:lpstr>
      <vt:lpstr>Slayt 14</vt:lpstr>
      <vt:lpstr>SİNDİRİM SİSTEMİMİZ</vt:lpstr>
      <vt:lpstr>Slayt 16</vt:lpstr>
      <vt:lpstr>S.S.S’NI KORUMAK İÇİN;</vt:lpstr>
      <vt:lpstr> SİNDİRİM SİSTEMİMİZ</vt:lpstr>
      <vt:lpstr>Besin  maddeleri  içeriklerine göre  kaça  ayrılır?</vt:lpstr>
      <vt:lpstr>Sindirim sistemimizi oluşturan yapı  ve organlar nelerdir?</vt:lpstr>
      <vt:lpstr>Sindirime yardımcı organlar nelerdir?</vt:lpstr>
      <vt:lpstr>Yağların sindirimi nerde başlar?</vt:lpstr>
      <vt:lpstr>Yağların,karbonhidratların ve proteinlerin sindirimi nerede tamamlanır?</vt:lpstr>
      <vt:lpstr>Karaciğerin salgıladığı sıvıya ne ad verilir? </vt:lpstr>
      <vt:lpstr>Sindirim sistemimizi hangi faktörler olumsuz yönde etkiler?</vt:lpstr>
      <vt:lpstr>Slayt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Slayt 1</dc:title>
  <dc:creator>burakd</dc:creator>
  <cp:lastModifiedBy>burakd</cp:lastModifiedBy>
  <cp:revision>55</cp:revision>
  <dcterms:created xsi:type="dcterms:W3CDTF">2011-01-08T15:02:15Z</dcterms:created>
  <dcterms:modified xsi:type="dcterms:W3CDTF">2011-01-13T05:24:55Z</dcterms:modified>
</cp:coreProperties>
</file>